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7DB77-6F9A-49C0-9D32-93019FEE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077EA-9B4D-4A2A-BBA3-A3A1BDFC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32E09-15DA-48C5-BC39-99799FCD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6EFD7-149B-48B1-A451-CD74ED5D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D97B7-87B6-4E6A-99E2-341DF9BA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9DC78-6A1D-4757-A471-296353F3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9D606-A46C-42A3-8AC4-9447A861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1532C-E029-4A75-A151-A99AE7170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6BCB9-342A-4DCA-9828-FF08E3F1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FE45E-A5BF-400C-8E6C-BC6CDB58F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3125-C96E-4382-BE0A-405626CA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4122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危化品特种作业人员安全操作的责任意识与安全素养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责任意识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通过培训和教育，提高特种作业人员的安全知识和操作技能，培养其良好的安全习惯和行为。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强调危化品特种作业的重要性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危化品特种作业涉及高风险和复杂性，对人员安全和企业生产具有重大影响。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提高安全操作的责任意识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通过明确特种作业人员的安全责任，增强其安全操作的自觉性和主动性。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危化品特种作业是指在涉及危险化学品生产、储存、使用等环节中，需要采取特殊安全措施、使用专用设备、由专业人员进行的作业活动。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根据危化品的性质和作业风险程度，危化品特种作业可分为多个类别，如易燃易爆物品作业、有毒有害物品作业、腐蚀性物品作业等。每个类别都有其特定的安全要求和操作规程。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责任意识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严格遵守国家关于危化品管理的法律法规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特种作业人员必须对国家有关危化品管理的法律法规有深入的了解，确保在工作中严格遵守，不违法操作。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遵守企业安全操作规程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企业通常会制定详细的安全操作规程，特种作业人员需要严格遵守这些规程，确保工作的安全性。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知晓并遵守作业许可制度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在进行特种作业前，必须按照企业规定申请作业许可，确保作业过程符合安全管理要求。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遵守法律法规和企业规章制度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20" b="119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保障自身和他人安全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正确使用个人防护装备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特种作业人员必须按照要求正确佩戴和使用个人防护装备，降低工作过程中的安全风险。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关注同事的安全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在工作中不仅要关注自身的安全，还要时刻留意同事的安全状况，做到互相提醒、互相帮助。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及时报告和处理安全隐患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发现安全隐患时，应立即停止作业并向上级报告，协助相关部门及时消除安全隐患。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配合安全检查工作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积极配合企业内部和外部的安全检查工作，对检查中发现的问题及时整改。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参与应急救援工作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在发生危化品事故时，积极参与应急救援工作，按照应急预案的要求进行处置，降低事故损失。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参与安全培训和演练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定期参加企业组织的安全培训和演练，提高安全意识和应急处置能力。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积极参与安全管理和应急救援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了解各类危化品的物理、化学性质，以及它们在不同条件下的危险性。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熟悉并掌握危化品存储、运输、使用等环节的安全操作规程，确保作业过程符合规范。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掌握在发生泄漏、火灾、爆炸等事故时的应急处理措施，降低事故危害程度。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掌握危化品基本知识和操作技能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了解危化品事故可能造成的人员伤亡、财产损失及环境污染等严重后果。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事故危害认知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学习并实践针对危化品事故的防范措施，如定期检查、隐患排查、安全培训等。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通过对典型危化品事故案例的分析，吸取教训，增强安全防范意识。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了解危化品事故的危害和防范措施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自我保护技能提升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学习并掌握在危化品事故中保护自身安全的技能和方法，如佩戴防护用品、迅速撤离等。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积极参与安全文化宣传活动，营造关注安全、关爱生命的良好氛围。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时刻保持对危化品安全的高度警觉，自觉遵守各项安全规章制度。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提高安全意识和自我保护能力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https://d.book118.com/127024122020006035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2024-09-09T09:26:30.900</cp:lastPrinted>
  <dcterms:created xsi:type="dcterms:W3CDTF">2024-09-09T01:26:30Z</dcterms:created>
  <dcterms:modified xsi:type="dcterms:W3CDTF">2024-09-09T01:26:33Z</dcterms:modified>
</cp:coreProperties>
</file>