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300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60948-AD70-4657-8A43-D3F14B44C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581FC-E50D-4CE8-A92A-9B609615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3058A-65F4-4402-80B1-CA8996AA2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A03D4-E016-4F34-981B-FBA47F80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4C0C2-BADD-4153-A58E-35EAED6BD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D65A9-08D9-4CD0-AB4A-A964EBEC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CA509-49FF-4630-ACC5-70E2B173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3B7C4-B15E-4BDC-AB16-8670889F6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E1DD0-81A3-43DE-AF0C-509DB89F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6C384-6902-402E-A7CD-397D691F2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FC489-D9FD-47A0-B5F4-0DDA1847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03" r:id="rId2"/>
    <p:sldLayoutId id="2147488204" r:id="rId3"/>
    <p:sldLayoutId id="2147488205" r:id="rId4"/>
    <p:sldLayoutId id="2147488206" r:id="rId5"/>
    <p:sldLayoutId id="2147488207" r:id="rId6"/>
    <p:sldLayoutId id="2147488208" r:id="rId7"/>
    <p:sldLayoutId id="2147488209" r:id="rId8"/>
    <p:sldLayoutId id="2147488210" r:id="rId9"/>
    <p:sldLayoutId id="2147488211" r:id="rId10"/>
    <p:sldLayoutId id="21474882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4166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《实验小学许彩连》PPT课件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课件封面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许彩连简介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实验小学简介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许彩连在实验小学的工作经历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许彩连的教学理念和方法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内容1：标题：实验小学许彩连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内容2：副标题：课件封面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内容3：背景图片：选择一张与实验小学相关的图片作为背景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内容4：配色方案：选择与实验小学标志性颜色相匹配的配色方案，如蓝色、绿色等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制作人</a:t>
            </a:r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制作背景：为了帮助学生们更好地了解实验小学的教育理念和特色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制作目的：提高学生的学习兴趣和积极性，促进学生的全面发展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制作人姓名：许彩连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制作时间：XXXX年XX月XX日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制作日期</a:t>
            </a:r>
            <a:endParaRPr lang="zh-CN" altLang="en-US"/>
          </a:p>
        </p:txBody>
      </p:sp>
      <p:sp>
        <p:nvSpPr>
          <p:cNvPr id="10494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2022年10月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许彩连制作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实验小学课件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课件封面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许彩连简介</a:t>
            </a:r>
            <a:endParaRPr lang="zh-CN" altLang="en-US"/>
          </a:p>
        </p:txBody>
      </p:sp>
      <p:sp>
        <p:nvSpPr>
          <p:cNvPr id="10494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姓名</a:t>
            </a:r>
            <a:endParaRPr lang="zh-CN" altLang="en-US"/>
          </a:p>
        </p:txBody>
      </p:sp>
      <p:sp>
        <p:nvSpPr>
          <p:cNvPr id="10495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性别：女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姓名：许彩连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出生年月：XXXX年XX月XX日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籍贯：XX省XX市XX区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性别</a:t>
            </a:r>
            <a:endParaRPr lang="zh-CN" altLang="en-US"/>
          </a:p>
        </p:txBody>
      </p:sp>
      <p:sp>
        <p:nvSpPr>
          <p:cNvPr id="10496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许彩连是男性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许彩连是女性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许彩连是中性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许彩连是其他性别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年龄</a:t>
            </a:r>
            <a:endParaRPr lang="zh-CN" altLang="en-US"/>
          </a:p>
        </p:txBody>
      </p:sp>
      <p:sp>
        <p:nvSpPr>
          <p:cNvPr id="10496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许彩连是实验小学的一名教师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许彩连在实验小学工作多年，有着丰富的教学经验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许彩连出生于1970年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许彩连今年42岁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</a:t>
            </a:r>
            <a:endParaRPr lang="zh-CN" altLang="en-US"/>
          </a:p>
        </p:txBody>
      </p:sp>
      <p:sp>
        <p:nvSpPr>
          <p:cNvPr id="104974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小学教师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5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班主任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6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语文老师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6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优秀班主任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实验小学简介</a:t>
            </a:r>
            <a:endParaRPr lang="zh-CN" altLang="en-US"/>
          </a:p>
        </p:txBody>
      </p:sp>
      <p:sp>
        <p:nvSpPr>
          <p:cNvPr id="10498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学校名称</a:t>
            </a:r>
            <a:endParaRPr lang="zh-CN" altLang="en-US"/>
          </a:p>
        </p:txBody>
      </p:sp>
      <p:sp>
        <p:nvSpPr>
          <p:cNvPr id="104991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名称：实验小学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2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位置：XX市XX区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3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创办时间：XXXX年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3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学校规模：XX个班级，XX名学生，XX名教职工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学校地址</a:t>
            </a:r>
            <a:endParaRPr lang="zh-CN" altLang="en-US"/>
          </a:p>
        </p:txBody>
      </p:sp>
      <p:sp>
        <p:nvSpPr>
          <p:cNvPr id="10499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地址：江苏省南京市江宁区秣陵街道清水亭西路155号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附近公交站：清水亭西路站、殷巷新寓北站等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附近景点：南京牛首山文化旅游区、秣陵杏花村等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交通路线：乘坐地铁3号线至秣周东路站下车，步行即可到达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学校历史</a:t>
            </a:r>
            <a:endParaRPr lang="zh-CN" altLang="en-US"/>
          </a:p>
        </p:txBody>
      </p:sp>
      <p:sp>
        <p:nvSpPr>
          <p:cNvPr id="10500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创立时间：XXXX年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创立者：XXX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校名由来：XXX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发展历程：包括各个时期的重大事件和发展节点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  <p:sp>
        <p:nvSpPr>
          <p:cNvPr id="1050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学校特色</a:t>
            </a:r>
            <a:endParaRPr lang="zh-CN" altLang="en-US"/>
          </a:p>
        </p:txBody>
      </p:sp>
      <p:sp>
        <p:nvSpPr>
          <p:cNvPr id="1050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师资力量：拥有一支高素质、专业化的教师团队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办学理念：以人为本，注重个性发展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校园文化：注重文化氛围的营造，积极开展各类文化活动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教育教学成果：在各类竞赛和考试中取得优异成绩，受到社会各界的高度评价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/>
        <p:cNvGrpSpPr/>
        <p:nvPr/>
      </p:nvGrpSpPr>
      <p:grpSpPr>
        <a:xfrm>
          <a:off x="0" y="0"/>
          <a:ext cx="0" cy="0"/>
        </a:xfrm>
      </p:grpSpPr>
      <p:sp>
        <p:nvSpPr>
          <p:cNvPr id="1050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许彩连在实验小学的工作经历</a:t>
            </a:r>
            <a:endParaRPr lang="zh-CN" altLang="en-US"/>
          </a:p>
        </p:txBody>
      </p:sp>
      <p:sp>
        <p:nvSpPr>
          <p:cNvPr id="1050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FIVE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https://d.book118.com/127024166161006025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3"/>
</p:tagLst>
</file>

<file path=ppt/tags/tag29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宋体</vt:lpstr>
      <vt:lpstr>Office Theme</vt:lpstr>
      <vt:lpstr>《实验小学许彩连》PPT课件</vt:lpstr>
      <vt:lpstr>目录</vt:lpstr>
      <vt:lpstr>单击此处添加章节标题</vt:lpstr>
      <vt:lpstr>课件封面</vt:lpstr>
      <vt:lpstr>PowerPoint Presentation</vt:lpstr>
      <vt:lpstr>标题</vt:lpstr>
      <vt:lpstr>制作人</vt:lpstr>
      <vt:lpstr>制作日期</vt:lpstr>
      <vt:lpstr>许彩连简介</vt:lpstr>
      <vt:lpstr>PowerPoint Presentation</vt:lpstr>
      <vt:lpstr>姓名</vt:lpstr>
      <vt:lpstr>性别</vt:lpstr>
      <vt:lpstr>年龄</vt:lpstr>
      <vt:lpstr>职业</vt:lpstr>
      <vt:lpstr>实验小学简介</vt:lpstr>
      <vt:lpstr>PowerPoint Presentation</vt:lpstr>
      <vt:lpstr>学校名称</vt:lpstr>
      <vt:lpstr>学校地址</vt:lpstr>
      <vt:lpstr>学校历史</vt:lpstr>
      <vt:lpstr>学校特色</vt:lpstr>
      <vt:lpstr>许彩连在实验小学的工作经历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2024-08-30T16:58:37.711</cp:lastPrinted>
  <dcterms:created xsi:type="dcterms:W3CDTF">2024-08-30T08:58:37Z</dcterms:created>
  <dcterms:modified xsi:type="dcterms:W3CDTF">2024-08-30T08:58:39Z</dcterms:modified>
</cp:coreProperties>
</file>