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F1C705-A3B6-4C7D-9B3C-BF23BF655C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3326F-B3A8-4C40-BA1E-8F0FF8C26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DFE5D-D485-4343-BC98-A7411DA95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8B6AD-1364-4800-96E6-FD20CFBF3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87B71-3BA3-42F6-BD90-F3E9E16C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C7806-B1F6-49B5-88BF-43A4E072E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6EAD0-B98E-4B17-B343-BAF0EB6B5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071080-C5C8-4A1D-BA83-036EB3B4A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81240-644C-43D1-9A3B-00C087B2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E7D44-9E9C-4924-A147-35A5BC862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0442C-65D1-42B6-AAA4-EDAEFEAA4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077D5-B27A-4DD8-951A-63AEDF4A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34CCA73-7752-4F31-BD19-866FB0C9E4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52B8BA8-663B-476D-BBD4-BC134B5209A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31052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产科护理操作查房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产科护理操作查房简介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查房前的准备工作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查房程序及技巧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查房中的常见问题处理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查房后的记录及汇报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产科护理操作查房总结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产科护理操作查房简介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产科护理操作查房概述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产科护理操作查房是产科护士每日必须进行的重要工作之一，通过查房可以及时了解产妇的健康状况，保障产妇和新生儿的安全。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查房流程详解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生命体征监测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观察脉搏呼吸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产褥期护理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协助床上起床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进行产褥期清洁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指导适当活动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新生儿护理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观察新生儿皮肤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协助喂养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产后康复指导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提供产后护理指导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协助恢复锻炼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科护理操作查房是产科护士日常工作中极为重要的一环。通过查房，护士可以全面了解产妇及新生儿的状况，及时发现问题并进行干预，保障患者的安全和健康。因此，查房工作必须细致、全面，严格按照程序和要求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4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查房前的准备工作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确保查房工具齐全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在进行产科护理操作查房前，必须确保体温计、血压计、胎心仪等护理工具齐全准备就绪。这些工具是查房工作中不可或缺的重要设备，能够帮助护士更准确地了解产妇的健康状况，保证查房工作的顺利进行。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记录查房结果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在完成产科护理操作查房后，护士需要及时记录查房结果，包括产妇的体温、血压、胎心监护数据等重要信息。记录详细准确的查房结果，能够为医护人员提供重要参考，帮助制定下一步的护理计划。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查房工作总结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科护理操作查房是产科护士的重要工作之一，通过查房能及时了解产妇的身体状况，提供个性化的护理服务，保障产妇和胎儿的健康。护理人员应认真对待查房工作，确保每一项操作都严谨细致，做好记录和沟通工作，提高查房工作的质量和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80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查房程序及技巧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生命体征监测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在产科护理操作中，生命体征监测是非常重要的环节。详细记录产妇的体温、脉搏、呼吸、血压等生命体征数据，有助于及时发现异常情况并采取相应措施，保障产妇的安全和健康。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新生儿护理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2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47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48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49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5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新生儿体温监测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使用体温计测量体温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保持环境温度恒定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新生儿喂养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母乳喂养或奶粉喂养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正确的哺乳姿势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新生儿皮肤护理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避免过度清洁皮肤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保持皮肤干燥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https://d.book118.com/127031052034006054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产科护理操作查房</vt:lpstr>
      <vt:lpstr>目录</vt:lpstr>
      <vt:lpstr>第一章 产科护理操作查房简介</vt:lpstr>
      <vt:lpstr> </vt:lpstr>
      <vt:lpstr>查房流程详解</vt:lpstr>
      <vt:lpstr>总结</vt:lpstr>
      <vt:lpstr>第2章 查房前的准备工作</vt:lpstr>
      <vt:lpstr> </vt:lpstr>
      <vt:lpstr> </vt:lpstr>
      <vt:lpstr>查房工作总结</vt:lpstr>
      <vt:lpstr>第3章 查房程序及技巧</vt:lpstr>
      <vt:lpstr> </vt:lpstr>
      <vt:lpstr>新生儿护理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2024-09-28T10:26:20.665</cp:lastPrinted>
  <dcterms:created xsi:type="dcterms:W3CDTF">2024-09-28T02:26:20Z</dcterms:created>
  <dcterms:modified xsi:type="dcterms:W3CDTF">2024-09-28T02:26:22Z</dcterms:modified>
</cp:coreProperties>
</file>