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DA92-BE85-4162-9C36-4E3FD66A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DF5C-A0FD-4ABB-A086-E68D92F0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0E9EF-7D90-43BA-800D-F07E29D6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7A75F-440D-4FC5-AF7A-0AD452F4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D9A5A-E656-40E4-91CC-3E5A4D23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27891-B628-4E04-8ADA-CB83859E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5850C-9BF4-4E60-96C0-A6271BC6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76AFC-9B8C-4C34-98AB-66DD9B172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31982-6839-431A-9B2F-BD045BFD1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6FC6B-EC10-4423-86F2-227A9DA0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D0C46-9D93-4D42-95E8-A712D382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116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岗位安全操作技能培训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应急处理和自救互救能力培训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安全意识培养和行为习惯养成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通过安全培训，使员工充分认识到安全工作的重要性，增强安全意识，预防事故发生。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保障员工人身安全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保障企业财产安全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通过培训，使员工掌握必要的安全知识和技能，避免因操作不当或疏忽导致的意外伤害。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通过培训，使员工了解企业的安全规章制度和操作规程，确保企业财产的安全。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77" r="178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培训员工了解国家安全生产法律法规，明确企业的安全生产责任和义务。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培训员工了解企业的安全生产规章制度，明确员工在安全生产中的职责和权利。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培训员工掌握本岗位的安全操作规程，确保员工在工作中能够正确、规范地操作。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培训员工了解应急救援知识，掌握基本的应急救援技能，提高员工在突发事件中的自救和互救能力。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应急救援知识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安全培训的内容和范围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安全培训的方法和形式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958" r="139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组织员工参加集中培训，由专业讲师授课，讲解安全知识和技能。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在生产现场进行培训，由专业人员指导员工进行实际操作，提高员工的实际操作能力。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通过观看安全教育视频，让员工了解更多的安全知识和案例，提高员工的安全意识。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通过对典型事故案例进行分析和讨论，总结经验教训，提高员工的安全意识和防范能力。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培训员工了解国家安全法律法规，如《安全生产法》、《职业病防治法》等，明确企业和员工在安全生产中的责任和义务。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培训员工了解行业安全标准，如机械制造、化工生产、建筑施工等行业的安全标准，确保员工在工作中遵守相关规定。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安全法律法规和标准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培训员工了解公司的安全管理制度，包括安全责任制、安全检查制度、事故报告制度等，明确各级管理人员和员工在安全管理中的职责。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培训员工了解公司的安全操作流程，包括危险源辨识、风险评估、隐患排查等，确保员工在工作中能够正确识别和应对各种安全隐患。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培训员工了解各种设备、工具的安全操作规程，包括操作步骤、注意事项、应急措施等，确保员工在操作过程中能够正确、规范地操作。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培训员工了解各种作业的安全规范，包括高处作业、动火作业、受限空间作业等，确保员工在作业过程中能够遵守相关规定，保障自身和他人的安全。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岗位安全操作技能培训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https://d.book118.com/127031164024006033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2024-09-06T08:24:37.302</cp:lastPrinted>
  <dcterms:created xsi:type="dcterms:W3CDTF">2024-09-06T00:24:37Z</dcterms:created>
  <dcterms:modified xsi:type="dcterms:W3CDTF">2024-09-06T00:24:39Z</dcterms:modified>
</cp:coreProperties>
</file>