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023E8-0B76-4102-8560-FD9D5A699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8BC05-95C4-4858-9172-D141A9874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17039-E31C-4392-AF8F-74227AB19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C1B3E-A699-4D2A-A53D-C386095B2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2A9D6B-167F-40BF-B4DF-7F35B2E5D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84BC99-9D7B-4233-BC4C-3BB421C36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3AD63-39BE-44BE-B4BE-3017F1339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5AAA7-E1F5-42E2-AEFB-0D3447D76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290A9-C5ED-47C6-82F9-86FE4EED9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769EB-AFA4-440A-9C38-160F70804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1D87E-50A8-4BF1-BD5C-ED3AE693D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33155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lumMod val="5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安全管理制度的建设与提升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安全管理制度的体系建设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安全管理制度的执行与监督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安全管理制度的提升与创新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安全管理制度是指为了保障组织内部员工的人身安全和财产安全，维护组织的正常运营秩序，而制定的一系列管理规定和操作规程。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它包括安全操作规程、安全培训、安全检查、应急预案等方面的内容，涵盖了组织内部安全的各个方面。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安全管理制度是组织内部安全管理的基础，是保障员工生命安全和财产安全的重要措施。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它能够有效地降低组织面临的安全风险，提高员工的安全意识和安全操作技能，减少安全事故的发生。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安全管理制度还有助于提高组织的形象和声誉，增强员工对组织的归属感和忠诚度。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安全管理制度的制定原则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3994" r="1399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安全管理制度的制定应基于科学的原理和方法，符合国家和行业的安全标准。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安全管理制度应根据实际情况的变化进行及时调整和完善。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安全管理制度应涵盖组织内部安全的各个方面，不留死角。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安全管理制度应具有实用性，能够在实际操作中得到有效执行。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安全管理制度的体系建设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定期对企业的生产、经营、管理等环节进行安全风险评估，识别潜在的安全隐患和风险点。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根据安全风险评估结果，将风险划分为不同等级，为制定相应的风险控制措施提供依据。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针对不同等级的风险，制定相应的控制措施，如预防、减少、消除等，确保企业安全稳定运行。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安全操作规程体系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操作规程制定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根据企业生产、经营、管理等环节的特点和要求，制定相应的安全操作规程。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操作规程培训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对员工进行安全操作规程的培训，确保员工熟悉并掌握安全操作规程。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监督员工严格执行安全操作规程，确保生产、经营、管理等环节的安全。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安全监督管理体系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监督管理制度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定期开展安全监督检查，及时发现和整改安全隐患和问题。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监督检查机制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监督结果运用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将安全监督检查结果作为评价企业安全管理水平和绩效的重要依据。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建立完善的安全监督管理制度，明确各级监督职责和权限。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根据企业安全生产需要，制定年度安全培训计划。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针对不同岗位和工种的特点，设置相应的安全培训课程和内容。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培训内容设置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对安全培训的效果进行评估，及时调整和完善培训计划和内容。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安全培训教育体系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安全管理制度的执行与监督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https://d.book118.com/127033155153006043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2024-09-17T21:30:08.621</cp:lastPrinted>
  <dcterms:created xsi:type="dcterms:W3CDTF">2024-09-17T13:30:08Z</dcterms:created>
  <dcterms:modified xsi:type="dcterms:W3CDTF">2024-09-17T13:30:10Z</dcterms:modified>
</cp:coreProperties>
</file>