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C4B15-3B1A-49DA-B1C6-D358B935D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44308-8ED2-4396-8982-548AAA0C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B2DFA-13CA-4417-A957-FDF272509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4E689-775C-4F50-AE64-C55CC3F7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C0B18-F668-4BD8-9696-65F53300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F673F-7467-4F16-9D4B-7774D5DA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A390E-081D-4A68-9E59-BA02231F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AFBDD-D32C-40D5-9BC8-32FF7AA4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2B233-4D5C-46A1-A4F8-4524AA515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9DBC4-3A93-4898-9744-087CE6AB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9F6B3-4EAE-48D1-87EB-AF643A85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400506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提升创业领导力引领创业公司向前发展和成长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构建高效团队与协作能力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制定并执行战略规划能力培养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创新思维与决策能力提升途径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营造企业文化并传承价值观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应对挑战并调整策略以保持竞争力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2" r="31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领导力是指一种能够激发团队成员热情、引导团队目标实现，并推动组织变革和创新的能力。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领导力的核心要素包括决策能力、沟通能力、团队协作能力、创新能力和学习能力。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06" b="1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901" b="24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领导力在创业公司中作用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确立公司愿景和战略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领导力能够帮助创业者确立公司的愿景和战略，为公司的发展提供清晰的方向。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激发团队动力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领导力可以激发团队成员的积极性和创造力，推动团队不断向前发展。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领导力能够帮助创业公司灵活应对市场变化，及时调整战略和业务模式。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32" r="133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成功创业者需要具备坚韧不拔的品质，能够在遇到挫折和困难时保持积极的心态和行动。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创业者需要具备创新思维，能够不断发掘新的商业机会和模式，引领公司的发展。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成功创业者需要善于团队协作，能够激发团队成员的潜力，共同实现公司的目标。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创业者需要具备强大的学习能力，能够不断吸收新知识、新技能，适应不断变化的市场环境。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成功创业者所需领导力特质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构建高效团队与协作能力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根据创业公司的战略目标和业务需求，明确招聘岗位的工作职责和选拔标准，包括专业技能、工作经验、综合素质等方面的要求。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明确岗位需求和选拔标准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通过招聘网站、社交媒体、人才市场等多种渠道发布招聘信息，扩大人才选拔范围，提高招聘效率和质量。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多渠道寻找优秀人才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运用结构化面试、行为面试、案例分析等面试方法，全面了解应聘者的能力、经验和潜力，确保选拔出符合岗位需求的优秀人才。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采用科学的面试和评估方法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设定明确的团队目标和个人目标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与团队成员共同制定明确的团队目标和个人目标，激发团队成员的工作动力和积极性，确保团队和个人目标与创业公司整体战略保持一致。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为团队成员提供针对性的培训和发展机会，包括技能培训、领导力培训、职业规划等，帮助团队成员提升能力和素质，实现个人职业发展。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建立激励机制和奖励制度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根据团队成员的工作表现和贡献，建立合理的激励机制和奖励制度，包括绩效奖金、晋升机会、股票期权等，激发团队成员的工作热情和创造力。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倡导开放、坦诚的沟通氛围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鼓励团队成员之间保持开放、坦诚的沟通态度，尊重彼此的观点和意见，促进团队内部的良好沟通和协作。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定期召开团队会议和分享会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定期组织团队会议和分享会，让团队成员有机会交流和分享工作进展、经验教训、创新想法等，促进团队成员之间的互相了解和信任。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建立有效的信息反馈机制，包括定期的员工满意度调查、360度反馈评价等，及时了解团队成员的意见和建议，帮助团队成员发现问题并改进工作。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建立良好沟通机制和氛围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制定并执行战略规划能力培养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深入了解行业趋势、市场需求、竞争对手情况，为制定发展目标提供数据支持。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04" r="238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根据市场调研结果，结合公司实际情况，制定明确、可量化的发展目标。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分析目标实现过程中的关键节点和路径，制定可行的实施计划。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分析市场趋势，制定发展目标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合理配置人力、物力、财力等资源，确保执行计划的顺利推进。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93" r="1279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建立高效的团队协作机制，激发团队成员的积极性和创造力。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密切关注执行过程中的变化和问题，及时调整计划和资源投入。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落实执行计划，确保资源投入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https://d.book118.com/127034005061006024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2024-08-28T12:00:24.420</cp:lastPrinted>
  <dcterms:created xsi:type="dcterms:W3CDTF">2024-08-28T04:00:24Z</dcterms:created>
  <dcterms:modified xsi:type="dcterms:W3CDTF">2024-08-28T04:00:26Z</dcterms:modified>
</cp:coreProperties>
</file>