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A7EA8-A803-4A3D-A331-E477BF760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0F8D7-7CD0-4128-82BE-E12DFE3B0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26CD0-EC50-4BAF-A747-F0C24E3A1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F3467-BCAD-4B0C-ABA1-FE59069C2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2C61FA-0B24-453A-BB51-B2B159424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B9C876-0EC5-49EE-897D-FEBAF49F6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C01B88-2060-4691-9510-69CE09257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CA564-2F4D-4CFC-AAB5-9542B3027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54EF7-82EB-42B9-9DFB-FAD6B6D02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C6379-8631-4063-AB67-F927746CA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2260D-0A8A-4B3C-8C4A-A8DFC9C19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3501601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通信工程机房设备现场施工工艺手册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通信工程机房设备概述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施工工艺流程与操作规范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设备安装与调试技术要点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施工安全与防护措施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施工质量控制与验收标准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本手册旨在为通信工程机房设备现场施工提供一套全面、实用的施工工艺指导，确保施工质量、提高施工效率。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随着通信技术的快速发展，通信工程机房设备日益复杂，对施工质量和效率的要求也越来越高。为满足这一需求，本手册结合多年的施工经验和最新的技术标准，对施工工艺进行了详细梳理和归纳。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本手册适用于各类通信工程机房设备的现场施工，包括但不限于通信设备、网络设备、电源设备、空调设备等。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本手册主要面向通信工程机房设备施工人员、技术人员和管理人员，为其提供施工工艺方面的指导和参考。同时，也可作为相关专业的培训教材和学习资料。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696" r="116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通信工程机房设备概述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设备类型与功能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连接不同网络，实现网络间数据包的路由和转发。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保障网络安全，防止非法访问和攻击。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配电设备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实现通信网络中数据交换与转发，提供网络接口。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提供数据存储、处理和应用服务，支持各种业务系统。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为机房设备提供稳定可靠的电源分配。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合理规划设备放置位置，便于维护和管理，同时考虑散热和通风需求。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设备布局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标识标牌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遵循厂家提供的安装指南，确保设备安装牢固、接线正确。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设备及其接口应有清晰的标识，便于识别和故障排查。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设备布局与安装要求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温度与湿度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防尘与防静电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供电与接地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防火与防雷击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设备运行环境要求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机房温度应保持在适宜范围内，湿度要适中，防止设备过热或结露。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机房供电应稳定可靠，接地良好，确保设备安全运行。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机房应保持清洁，定期除尘，同时采取防静电措施，避免静电对设备造成损害。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机房应采取防火措施，如设置灭火器等消防设备，并考虑防雷击措施，避免自然灾害对设备造成破坏。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施工工艺流程与操作规范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设计文件审查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施工材料准备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施工工具准备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施工前准备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754" r="1575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对机房环境、电源、接地、空间等进行详细勘察，确保满足施工要求。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熟悉并审查设计文件，了解设备配置、安装位置、线缆走向等。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根据设计文件及施工要求，准备相应的设备、线缆、辅材等。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准备施工所需的工具，如螺丝刀、扳手、万用表等。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对到达现场的设备进行开箱检验，核对设备型号、数量等。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设备开箱检验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根据设计文件及施工规范，进行设备的机架安装、电源接入等操作。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按照设计文件及施工规范，进行线缆的布放、成端、标签标识等操作。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线缆布放与端接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对安装完成的设备进行单机调试和系统联调，确保设备正常运行。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设备调试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设备安装与调试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对整个通信系统进行测试，包括传输性能、误码率、稳定性等指标。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验收文件准备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整理施工过程文件，包括设计文件、施工记录、测试报告等。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初验与试运行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组织相关单位进行初验，对发现的问题进行整改，然后进行试运行。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终验与交付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在试运行无误后，组织相关单位进行终验，通过后办理交付手续。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系统测试与验收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设备安装与调试技术要点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设备安装技术要点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设备布局规划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根据机房空间、设备尺寸和通风要求，合理规划设备布局，确保设备之间和操作空间充足。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设备基础制作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按照设备要求制作设备基础，包括底座、支架等，确保设备稳定可靠。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设备搬运与安装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使用专业搬运工具和设备，确保设备在搬运和安装过程中不受损坏。按照安装手册逐步进行设备安装，注意接线正确、紧固适度。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设备接地与防雷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按照规范要求进行设备接地，确保接地电阻符合要求。同时，做好防雷措施，避免雷击对设备造成损坏。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https://d.book118.com/127035016016006042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2024-09-15T05:51:19.441</cp:lastPrinted>
  <dcterms:created xsi:type="dcterms:W3CDTF">2024-09-14T21:51:19Z</dcterms:created>
  <dcterms:modified xsi:type="dcterms:W3CDTF">2024-09-14T21:51:21Z</dcterms:modified>
</cp:coreProperties>
</file>