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06711-01DB-4BF3-9D75-5C073AD3A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2B4A9-FBF7-467F-9A6A-7E96E1252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B56D7-A8B1-4E01-ACD8-E18ABFA6A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52535-B234-40EC-84FE-4B7328B89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85FB60-74C8-4BF0-917A-A0F5B063E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1D6F5D-EA6D-4D66-A3A6-E1241D0A0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BF6323-2F8D-4E0F-BDE1-3EC4120DF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99407-AA42-4A9F-B869-55B8E46F7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C727C-3491-46A3-B5FD-37E61C4F5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EC66D-52DF-412B-91B5-344A70461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D2B79-EE0A-40EA-9F17-19A377AA3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360041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下腔静脉滤器置入术围术期护理查房</a:t>
            </a:r>
            <a:r>
              <a:rPr lang="en-US" altLang="zh-CN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088" b="190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解释手术目的和必要性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向患者和家属详细解释手术的目的、重要性及安全性，消除其紧张、恐惧心理。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介绍手术流程和注意事项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向患者介绍手术流程、术中配合及注意事项，使其对手术过程有初步了解。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术前心理疏导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针对患者的具体情况进行心理疏导，帮助其保持良好的心态，增强信心。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备皮范围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上至剑突，下至大腿上1/3，两侧至腋中线。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备皮方法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使用剪刀或刀片，动作轻柔，避免损伤皮肤。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皮肤清洁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使用肥皂水清洁备皮范围内的皮肤，保持清洁干燥。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术前4小时开始禁水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避免口渴影响麻醉效果和手术进行。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术前6小时开始禁食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避免饱腹影响手术操作和增加术后并发症的风险。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饮食建议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术前饮食宜清淡、易消化，避免高脂、高纤维、辛辣、刺激性食物。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术前饮食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8239" b="28239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根据医嘱正确使用术前药物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如抗生素、镇静剂、止血剂等。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确认患者用药史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了解患者既往用药情况，避免药物过敏或不良反应。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术前用药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术中护理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密切监测患者的生命体征，包括心率、血压、呼吸频率、体温等，以确保患者生命体征稳定。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心电图监测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出血情况监测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实时监测患者心电图，以发现异常心律和心肌缺血等情况，及时采取措施。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密切观察手术部位出血情况，及时发现并处理出血过多或渗血等情况。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术中监测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根据医嘱给予抗生素，以预防手术部位感染。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抗生素预防感染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根据需要给予镇静止痛药物，以缓解患者疼痛和焦虑。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镇静止痛药物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根据患者情况和医嘱，给予适当的抗凝药物，以预防血栓形成。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抗凝药物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术中给药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https://d.book118.com/127036004136006041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2024-09-14T16:02:10.166</cp:lastPrinted>
  <dcterms:created xsi:type="dcterms:W3CDTF">2024-09-14T08:02:10Z</dcterms:created>
  <dcterms:modified xsi:type="dcterms:W3CDTF">2024-09-14T08:02:11Z</dcterms:modified>
</cp:coreProperties>
</file>