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3" r:id="rId30"/>
  </p:sldIdLst>
  <p:sldSz cx="12192000" cy="6858000"/>
  <p:notesSz cx="6858000" cy="9144000"/>
  <p:custDataLst>
    <p:tags r:id="rId3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tags" Target="tags/tag1.xml" /><Relationship Id="rId32" Type="http://schemas.openxmlformats.org/officeDocument/2006/relationships/presProps" Target="presProps.xml" /><Relationship Id="rId33" Type="http://schemas.openxmlformats.org/officeDocument/2006/relationships/viewProps" Target="viewProps.xml" /><Relationship Id="rId34" Type="http://schemas.openxmlformats.org/officeDocument/2006/relationships/theme" Target="theme/theme1.xml" /><Relationship Id="rId35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A0416A8-548B-4296-8424-8B007BC8CA5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9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0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2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3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A2F18-4EFF-4330-9CBB-571F07181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D35F8-756C-42E7-AB01-645F255E6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2EA81B-F09D-413B-B741-E4DEF8B91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645976-BD26-4739-B866-3FF027676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2CC6FB-0614-42BA-96C5-2B8F4442F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7A55B9-A088-4BF4-B733-4179AF3ED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2AAE59-A7F2-4E41-B31C-CA1EAB3AA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7B860E-DF6D-454D-9876-3C13F5411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D115DD-3CC6-41F3-B3E5-A6ED73604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2967C-C6D4-4BD8-823C-138B15109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E0DDE0-5E06-45B4-84C8-BA4B9C02E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43FEE52-6C42-4EA3-BB68-EC6A8AA31A6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D12E01E-153F-465B-BACA-2D0774327DC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36030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培养职场素养企业礼仪培训为你保驾护航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礼仪基础知识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仪表形象管理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职场人际关系处理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企业文化与价值观塑造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培养职场素养企业礼仪培训为你保驾护航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在职场中扮演着重要的角色，能够提升团队间的协作效率，增进客户关系，以及展现公司形象。培养职场素养，如沟通技巧和仪表形象管理，是每位职场人士必备的能力。企业礼仪培训不仅可以提高员工的职业素养，还会对个人职业发展产生积极影响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培训内容概述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包括穿着得体、言行举止规范等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礼仪基础知识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有效表达、倾听和解决冲突的技能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外表形象对职业发展的影响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仪表形象管理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建立和维护良好的职场关系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职场人际关系处理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通过网络学习提升职业技能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线上培训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公司所有员工参与的培训活动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全员培训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面对面指导和互动交流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线下培训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反馈机制建立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收集员工对培训的反馈意见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持续改进和调整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根据评估结果不断优化培训方案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成果展示和分享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分享成功案例，激励其他员工提升素养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定期考核评估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定期评估员工的职业素养水平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企业礼仪的持续重要性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职场竞争的加剧，企业礼仪培训越发显示出其重要性。良好的企业礼仪不仅能提升企业形象，还可以改善内部员工间的协作关系，增强团队凝聚力。定期进行效果评估和持续改进是企业礼仪培训的关键，帮助企业实现更好的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礼仪基础知识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什么是礼仪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礼仪是社会交往中规定的行为规范，是一种具有历史传统和文化内涵的表达方式。它包括言谈举止、服饰仪容、社交礼仪等方面的规范。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礼仪的种类有哪些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包括宴请礼仪、婚庆礼仪等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在商务场合的应有礼仪规范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不同宗教信仰背景下的礼仪规范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宗教礼仪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商务礼仪的基本原则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商务礼仪的基本原则包括尊重、礼貌、真诚、专业等。在商务活动中，遵守这些原则能够建立良好的商业关系，提升工作效率。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商务活动中应注意的礼仪细节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根据场合选择合适的服装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着装得体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表达自己观点时要尊重他人不同意见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尊重他人意见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尊重他人时间，展现自己的责任心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准时参加会议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言辞礼貌的重要性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礼貌的言辞能够表达对他人的尊重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表达尊重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礼貌的交流方式有助于建立良好的沟通关系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礼貌的沟通方式有助于缓解冲突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解决冲突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眼神交流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眼神表达情感、意图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声音语调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语速、音量、语调均能影响沟通效果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非语言沟通的作用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身体语言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姿势、肢体动作等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常见的职场礼仪误区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在职场中，常见的礼仪误区包括言语粗鲁、态度冷漠、行为不得体等。这些行为会影响个人形象和职业发展，因此需要引起重视和改正。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如何规避职场礼仪犯错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不断提升礼仪意识和能力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学习规范礼仪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学习身边成功人士的行为举止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观察身边榜样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接受他人的反馈，及时改进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倾听他人建议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提升职场礼仪的关键点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培养自律意识，不断要求自己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自律与自我要求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保持学习态度，不断提升自身素养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学习进取心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尊重他人，积极与他人交流合作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待人礼貌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仪表形象管理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仪表形象的重要性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仪表形象在职场中至关重要，它直接影响着他人对你的第一印象。一个良好的仪表形象能够增加自信心，提升职业形象。如何树立良好的仪表形象需要综合考虑服装、仪容、仪表、言谈举止等方面的因素，并且要持续加以管理维护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着装礼仪指南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打造专业形象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职业装搭配原则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根据不同场合选择合适着装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不同场合的着装要求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保持得体，突显个人特色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彰显个性的同时遵循礼仪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化妆技巧与注意事项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淡妆为主，突出自然美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避免浓妆过于浓重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饰品搭配的规范与禁忌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饰品要简洁大方，不要过多搭配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避免过于花哨或不搭调的搭配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个人形象修饰技巧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发型护理与造型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认真对待头发护理，根据脸型选择合适发型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定期修剪保持整洁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仪容仪表实操演练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全方位评估改进的方向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仪容仪表的综合评估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持续反馈和改进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实际操作与后续跟进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量身定制形象提升计划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个人形象改进方案设计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仪表形象管理不仅仅是外在形象的呈现，更是内在修养的展现。只有综合提升仪容仪表素养，才能更好地适应职场的挑战，展现出最佳的专业形象。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3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职场人际关系处理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https://d.book118.com/127036030011006055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158</Paragraphs>
  <Slides>26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baseType="lpstr" size="34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培养职场素养企业礼仪培训为你保驾护航</vt:lpstr>
      <vt:lpstr>目录</vt:lpstr>
      <vt:lpstr>第一章 简介</vt:lpstr>
      <vt:lpstr> </vt:lpstr>
      <vt:lpstr>培训内容概述</vt:lpstr>
      <vt:lpstr>企业礼仪培训的形式</vt:lpstr>
      <vt:lpstr>企业礼仪培训的效果评估</vt:lpstr>
      <vt:lpstr>企业礼仪的持续重要性</vt:lpstr>
      <vt:lpstr>第2章 礼仪基础知识</vt:lpstr>
      <vt:lpstr> </vt:lpstr>
      <vt:lpstr>礼仪的种类有哪些</vt:lpstr>
      <vt:lpstr> </vt:lpstr>
      <vt:lpstr>商务活动中应注意的礼仪细节</vt:lpstr>
      <vt:lpstr>言辞礼貌的重要性</vt:lpstr>
      <vt:lpstr>非语言沟通的作用</vt:lpstr>
      <vt:lpstr>常见的职场礼仪误区</vt:lpstr>
      <vt:lpstr>如何规避职场礼仪犯错</vt:lpstr>
      <vt:lpstr>提升职场礼仪的关键点</vt:lpstr>
      <vt:lpstr>第3章 仪表形象管理</vt:lpstr>
      <vt:lpstr> </vt:lpstr>
      <vt:lpstr>着装礼仪指南</vt:lpstr>
      <vt:lpstr>个人形象修饰技巧</vt:lpstr>
      <vt:lpstr>仪容仪表实操演练</vt:lpstr>
      <vt:lpstr>总结</vt:lpstr>
      <vt:lpstr>第4章 职场人际关系处理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2024-09-29T14:06:35.659</cp:lastPrinted>
  <dcterms:created xsi:type="dcterms:W3CDTF">2024-09-29T06:06:35Z</dcterms:created>
  <dcterms:modified xsi:type="dcterms:W3CDTF">2024-09-29T06:06:37Z</dcterms:modified>
</cp:coreProperties>
</file>