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CC0AFB-7B1A-412C-BCE6-A5268300B8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2FAADE-DDB6-4FBA-8244-41F8B86E7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46DB5A-EDA6-4221-B173-AC9C048767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1E5724-182F-4352-A1D4-7F6A3B9079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F21138-88F7-4F73-9A1E-151D0E347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722CA63-00E1-4E91-9EA0-A621DFCB3E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D4A6DE-995F-4FC8-926F-C5A01C85E3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8FD11D-2E42-415D-8CC3-F85A66E6BE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FECC54-A7B5-4B2B-950C-6E540C4560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AC04AC-EDE9-4596-BF3E-1717EF72F2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F3F1E8-9D80-441F-8AE8-DCE0FBF3A0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27036055050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汇报人：&lt;XXX&gt;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2024-01-24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项目设计生产能力分析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项目设计概述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生产能力分析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项目设计与生产能力关联性分析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提升项目设计生产能力的策略与建议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项目设计概述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77" r="3037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77" r="30377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754" r="2975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强调创新、实用与可持续性，致力于为用户创造独特且富有价值的体验。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设计理念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满足客户需求，优化产品性能，提高生产效率，降低成本，确保项目成功和市场竞争力。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设计目标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TextBox 31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设计理念与目标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设计流程与工具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设计流程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需求分析、概念设计、详细设计、原型制作、测试与优化。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工具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使用CAD、SolidWorks等工程设计软件，以及项目管理工具如Microsoft Project进行项目进度和资源管理。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依据行业标准和客户要求，制定详细的质量控制计划。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质量标准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通过设计评审、FMEA（失效模式与影响分析）、试制与测试等手段，确保设计质量达标。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评估方法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设计质量与评估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生产能力分析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8125" r="81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优化生产流程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针对瓶颈环节进行优化，提高生产效率。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确定生产流程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对项目的生产流程进行详细分析，明确各个生产环节的顺序和相互关系。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识别瓶颈环节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找出生产流程中的瓶颈环节，分析其对整体生产能力的影响。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生产流程分析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评估现有设备的数量、性能和运行状态，确定是否满足生产需求。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设备配置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分析项目生产所需的原材料、能源、人力等资源，确保供应稳定。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资源需求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根据生产需求和市场变化，及时更新设备和资源。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设备与资源更新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设备与资源分析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778786" y="3346403"/>
            <a:ext cx="2702514" cy="2702514"/>
          </a:xfrm>
          <a:prstGeom prst="donut">
            <a:avLst>
              <a:gd name="adj" fmla="val 6114"/>
            </a:avLst>
          </a:prstGeom>
          <a:solidFill>
            <a:schemeClr val="accent1">
              <a:lumMod val="75000"/>
              <a:alpha val="2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511044" y="2788639"/>
            <a:ext cx="1219200" cy="121920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5740703" y="3074788"/>
            <a:ext cx="778679" cy="77867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3869496" y="1257010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产能计算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177126" y="1812889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根据设备配置、工艺参数和生产计划，计算项目的理论产能。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64328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产能提升计划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8064328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针对实际产能不足的环节，制定相应的提升计划。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279124" y="4532679"/>
            <a:ext cx="4524375" cy="561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实际产能评估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336137" y="5088557"/>
            <a:ext cx="3905250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结合实际生产数据，评估项目的实际产能及与理论产能的差异。</a:t>
            </a:r>
          </a:p>
        </p:txBody>
      </p:sp>
      <p:sp>
        <p:nvSpPr>
          <p:cNvPr id="11" name="AutoShape 11"/>
          <p:cNvSpPr/>
          <p:nvPr/>
        </p:nvSpPr>
        <p:spPr>
          <a:xfrm>
            <a:off x="4521503" y="4625262"/>
            <a:ext cx="1219200" cy="121920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599104" y="4625262"/>
            <a:ext cx="1219200" cy="121920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 rot="-2700000">
            <a:off x="4825398" y="4929157"/>
            <a:ext cx="611410" cy="611410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6933514" y="4923096"/>
            <a:ext cx="550379" cy="550379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生产能力评估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244653" y="2010053"/>
            <a:ext cx="3702695" cy="1138956"/>
          </a:xfrm>
          <a:prstGeom prst="rect">
            <a:avLst/>
          </a:prstGeom>
        </p:spPr>
        <p:txBody>
          <a:bodyPr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项目设计与生产能力关联性分析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https://d.book118.com/127036055050006042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2024-09-15T13:07:00.020</cp:lastPrinted>
  <dcterms:created xsi:type="dcterms:W3CDTF">2024-09-15T05:07:00Z</dcterms:created>
  <dcterms:modified xsi:type="dcterms:W3CDTF">2024-09-15T05:07:02Z</dcterms:modified>
</cp:coreProperties>
</file>