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DE936-91CF-4FC1-8D2A-DF0A340BA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D2180-EF09-4F56-AA58-7D2F0B74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B1B01-8719-493A-9EC9-780248D92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EA5EB-FD27-4CA4-BE2D-01870BB9E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659FC-236A-4635-B3A4-11916B78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331A7-4DF2-4DCA-B9BB-25EC2E0DE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9F1114-0F52-407A-AD91-3B07731B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C25E4-DAF8-4D99-BA5A-963A22B09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DF12B-1984-44B0-A119-2FF9B9F74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A319D-6F5A-43B6-9A8F-A0EEB5EE6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1B360-34F9-4107-BA4C-E65972EFB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36123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教育行业在线学习资源平台研究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教育行业在线学习资源平台概述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教育行业在线学习资源平台需求分析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教育行业在线学习资源平台设计与开发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教育行业在线学习资源平台应用与实践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教育行业在线学习资源平台评价与展望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490" b="144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随着互联网技术的不断进步，在线教育已经成为一种趋势，越来越多的人选择通过在线学习平台获取知识。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教育资源的日益丰富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随着教育行业的不断发展，教育资源越来越丰富，为在线学习提供了更多的可能性。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学习方式的变革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在线学习平台打破了传统的学习模式，使得学习更加灵活、便捷，满足了不同人群的学习需求。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研究目的：本研究旨在深入了解教育行业在线学习资源平台的发展现状、存在的问题以及未来发展趋势，为相关企业和机构提供决策支持。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研究问题：本研究将围绕以下几个问题展开探讨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在线学习资源平台的类型、特点和发展趋势是什么？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在线学习资源平台在教育行业中的应用现状如何？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在线学习资源平台存在哪些问题？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如何改进和完善在线学习资源平台？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本研究将采用文献综述、案例分析、问卷调查等方法，对教育行业在线学习资源平台进行深入研究。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本研究将涵盖小学、初中、高中及职业教育等各个教育阶段的在线学习资源平台，同时涉及不同类型的平台，如综合性平台、学科类平台等。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教育行业在线学习资源平台概述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教育行业在线学习资源平台是指基于互联网技术，为学习者提供各类学习资源和学习服务的在线教育平台。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具有开放性、互动性、多样性、个性化等特点，能够为学习者提供丰富的学习资源和灵活的学习方式。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经历了从早期的在线课程、网络教育资源库到当前的大规模开放在线课程（MOOCs）、学习管理系统（LMS）等阶段的发展。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当前，教育行业在线学习资源平台已经成为教育信息化的重要组成部分，涵盖了各个学段和学科领域，为学习者提供了广泛的学习选择。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根据平台的功能和服务对象，可分为在线课程平台、学习资源管理平台、在线学习社区等类型。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平台在资源内容、学习方式、互动形式等方面存在差异。例如，在线课程平台注重课程内容的呈现和教学辅导，而学习资源管理平台则更侧重于资源的整合和共享。在线学习社区则强调学习者之间的互动和交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主要类型和比较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教育行业在线学习资源平台需求分析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在线教育平台的用户包括学生、教师、家长等，不同用户对平台的需求和使用习惯不同。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学习体验需求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用户希望平台能够提供丰富、优质的学习资源，同时保证学习的便捷性和高效性。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互动交流需求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用户在学习过程中需要与其他用户或教师进行交流互动，以解决问题、分享经验和提升学习效果。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更新与优化教学内容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平台应定期更新教学内容，并根据用户反馈和学习效果进行优化，确保教学资源的时效性和有效性。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多样性教学内容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在线教育平台应涵盖各个学科和领域的教学内容，满足不同用户的需求。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系统性教学资源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平台应提供系统性的教学资源，包括课程、教材、习题、案例等，以便用户进行全面深入的学习。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学习管理功能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平台应提供学习进度管理、课程安排、学习计划制定等功能，帮助用户合理规划学习时间，提高学习效率。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教学辅助功能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平台应提供教学视频、在线直播、多媒体教学课件等辅助功能，丰富教学手段，提高教学效果。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互动交流功能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平台应支持用户之间的在线交流、讨论区、答疑等功能，促进用户之间的互动和学习经验的分享。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数据统计与分析功能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平台应具备数据统计和分析功能，以便对用户学习情况和教学效果进行评估和改进。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https://d.book118.com/127036123113006034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2024-09-08T12:51:56.022</cp:lastPrinted>
  <dcterms:created xsi:type="dcterms:W3CDTF">2024-09-08T04:51:56Z</dcterms:created>
  <dcterms:modified xsi:type="dcterms:W3CDTF">2024-09-08T04:51:58Z</dcterms:modified>
</cp:coreProperties>
</file>