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4ED7F-2363-4119-992E-92552B74B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18D98-25F5-44CB-9C85-C370EC88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621CB-D3CC-4197-9930-F071FD92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AB05B-E84D-420F-AE39-E5A81FAB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81A2C-51AA-4659-8D95-B536F94E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07E5AC-4A90-4CB0-8368-56C82DA0C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11C89-8F83-4DCC-940C-C5B60DA01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DCC74-C78C-479E-9C57-3ADE9A2AE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4F308-670E-4F04-96B8-3ACD384A0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F6F72-6384-49DE-AFD4-7A6E19EAF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BD027-EE48-4C7E-8DC5-3D6691DB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0006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年会调研报告剖析员工工作压力来源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员工工作压力现状分析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工作压力来源剖析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工作压力对员工影响分析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缓解员工工作压力策略与建议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随着企业竞争的加剧，员工工作压力逐渐增大，对员工身心健康和企业绩效产生重要影响。本次年会调研旨在深入了解员工工作压力来源，为企业制定有效压力管理策略提供参考。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通过剖析员工工作压力来源，提出针对性建议，改善员工工作环境，提高员工满意度和绩效，促进企业可持续发展。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采用问卷调查和访谈相结合的方式，确保数据的客观性和真实性。问卷调查覆盖公司全体员工，针对不同岗位、职级和年龄层进行设计。访谈则邀请部分员工代表和管理层进行深入交流。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在年会前期，通过公司内部网络平台发布问卷链接，鼓励员工自愿参与。同时，组织专业团队对回收的问卷数据进行整理、分析，并结合访谈结果，形成本次调研报告。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员工工作压力现状分析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不同年龄段的员工普遍存在工作压力感，但年轻员工相对更容易感受到压力。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在不同层级的员工中，中层管理人员感受到的工作压力最为显著。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调研结果显示，超过80%的员工表示感受到一定的工作压力，其中30%的员工认为压力较大或非常大。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工作压力普遍程度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工作任务繁重是员工最主要的压力来源，包括工作量过大、任务难度高等。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人际关系复杂也是造成员工工作压力的重要因素，如与同事、上级或客户之间的沟通障碍和冲突。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职业发展压力也不容忽视，员工普遍关注晋升机会、职业成长和薪酬待遇等方面。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压力来源多样性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销售岗位员工面临的市场竞争和业绩压力最为突出，常需要应对市场变化和客户需求。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技术岗位员工则主要面临技术更新迅速、项目周期紧张等方面的压力。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管理岗位员工需要承担团队管理、决策制定等责任，因此更容易感受到工作压力。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客服岗位员工需要处理大量的客户咨询和投诉，工作压力也相对较大。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不同岗位压力差异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工作压力来源剖析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员工需要承担的工作任务量超过了其承受能力，导致无法在规定时间内完成。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工作难度高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工作不确定性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某些工作任务的复杂性和难度较高，需要员工具备较高的专业技能和知识水平，容易造成工作压力。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工作任务的不确定性和变化性较大，员工难以预测和应对，从而产生工作压力。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https://d.book118.com/127040006063006035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2024-09-09T21:11:27.260</cp:lastPrinted>
  <dcterms:created xsi:type="dcterms:W3CDTF">2024-09-09T13:11:27Z</dcterms:created>
  <dcterms:modified xsi:type="dcterms:W3CDTF">2024-09-09T13:11:29Z</dcterms:modified>
</cp:coreProperties>
</file>