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4F0E9-2EE4-4B8B-AC76-D487AF2C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B3980-A514-4A2D-8B35-4356EBFAF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689CB-21E6-4EB6-8746-4BC032491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0463F-5C2E-4502-A98A-8366B5E45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76B157-9F59-4CBC-B1DD-20A4810C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D4F6C-4E96-4CE4-8565-B667A913F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6B78B-0EEA-42DA-91F7-EDAA0B52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DAA70-32C9-4DBF-B1B3-97D8705E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8E006-83D5-4039-8B53-118DB2DD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54E2-3E6C-408E-B6D9-21EDF4066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D998E-A240-4EC8-827D-B658D39F1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4010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肠疾病护理常规PPT\n## 1.胃肠疾病概述及分类\n### 1.1胃肠疾病的定义与发病原因\n### 1.2胃肠疾病的分类及常见类型\n### 1.3胃肠疾病对患者生活的影响\n## 2.胃肠疾病诊断与治疗方法\n### 2.1胃肠疾病的诊断方法\n### 2.2胃肠疾病的治疗方法\n### 2.3患者在治疗过程中的配合与注意事项\n## 3.胃肠疾病护理常规及要点\n### 3.1胃肠疾病一般护理常规\n### 3.2胃肠疾病特殊护理常规\n### 3.3患者在护理过程中的配合与注意事项\n## 4.胃肠疾病患者的心理护理\n### 4.1胃肠疾病患者心理问题的原因及表现\n### 4.2心理护理在胃肠疾病治疗中的作用\n### 4.3如何对胃肠疾病患者进行有效的心理护理\n## 5.胃肠疾病患者的饮食护理\n### 5.1胃肠疾病患者饮食原则及注意事项\n### 5.2胃肠疾病患者饮食调理方法\n### 5.3如何制定个性化的胃肠疾病患者饮食计划\n## 6.胃肠疾病患者的康复护理\n### 6.1胃肠疾病患者康复护理的意义及目的\n### 6.2胃肠疾病患者康复护理的方法及措施\n### 6.3胃肠疾病患者康复护理的评估与调整\n## 7.胃肠疾病患者的健康教育\n### 7.1健康教育的意义及目的\n### 7.2胃肠疾病患者健康教育的内容与方法\n### 7.3如何评价胃肠疾病患者健康教育的效果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胃肠疾病护理常规PPT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胃肠疾病概述及分类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功能紊乱：如胃肠道动力障碍、消化酶缺乏等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结构损伤：如胃炎、胃溃疡、肠息肉等</a:t>
                </a:r>
                <a:endParaRPr/>
              </a:p>
            </p:txBody>
          </p:sp>
          <p:sp>
            <p:nvSpPr>
              <p:cNvPr id="2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胃肠疾病是指胃肠道器官功能紊乱或结构损伤所引起的疾病</a:t>
                </a:r>
                <a:endParaRPr/>
              </a:p>
            </p:txBody>
          </p:sp>
          <p:sp>
            <p:nvSpPr>
              <p:cNvPr id="2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感染：如幽门螺杆菌感染、肠道病毒感染等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不良生活习惯：如饮食不规律、过度饮酒、吸烟等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药物因素：如长期使用非甾体抗炎药、激素等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遗传因素：如家族性胃炎、胃癌等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免疫因素：如克罗恩病、溃疡性结肠炎等</a:t>
                </a:r>
                <a:endParaRPr/>
              </a:p>
            </p:txBody>
          </p:sp>
          <p:sp>
            <p:nvSpPr>
              <p:cNvPr id="2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发病原因多种多样，主要包括以下几类</a:t>
                </a:r>
                <a:endParaRPr/>
              </a:p>
            </p:txBody>
          </p:sp>
          <p:sp>
            <p:nvSpPr>
              <p:cNvPr id="2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消化性溃疡：如胃溃疡、十二指肠溃疡等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胃炎：如急性胃炎、慢性胃炎等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肠道疾病：如急性肠炎、慢性肠炎、肠息肉、肠癌等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功能性胃肠病：如功能性消化不良、肠易激综合征等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胰腺疾病：如急性胰腺炎、慢性胰腺炎等</a:t>
                </a:r>
                <a:endParaRPr/>
              </a:p>
            </p:txBody>
          </p:sp>
          <p:sp>
            <p:nvSpPr>
              <p:cNvPr id="28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胃肠疾病按照病因和病变部位可分为以下几类</a:t>
                </a:r>
                <a:endParaRPr/>
              </a:p>
            </p:txBody>
          </p:sp>
          <p:sp>
            <p:nvSpPr>
              <p:cNvPr id="29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9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胃溃疡：主要表现为上腹痛、反酸、嗳气等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十二指肠溃疡：主要表现为空腹疼痛、夜间疼痛等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胃炎：主要表现为上腹痛、恶心、呕吐等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肠炎：主要表现为腹痛、腹泻、发热等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肠息肉：主要表现为肠道出血、腹痛等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肠癌：主要表现为大便习惯改变、腹痛、消瘦等</a:t>
                </a:r>
                <a:endParaRPr/>
              </a:p>
            </p:txBody>
          </p:sp>
          <p:sp>
            <p:nvSpPr>
              <p:cNvPr id="29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常见类型</a:t>
                </a:r>
                <a:endParaRPr/>
              </a:p>
            </p:txBody>
          </p:sp>
          <p:sp>
            <p:nvSpPr>
              <p:cNvPr id="29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胃肠疾病的分类及常见类型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胃肠疾病对患者的生活质量产生严重影响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消化功能减退：如食欲不振、腹胀、便秘等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营养不良：如蛋白质、维生素等营养物质吸收不足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身体状况下降：如免疫力下降、易疲劳等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心理问题：如焦虑、抑郁等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对患者的工作、学习和社交活动产生影响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工作效率下降：如注意力不集中、精力不足等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学习成绩下降：如记忆力减退、注意力不集中等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社交能力下降：如自卑、抑郁等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胃肠疾病诊断与治疗方法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病史：包括发病时间、诱因、家族史等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症状：包括腹痛、恶心、呕吐、腹泻等</a:t>
                </a:r>
                <a:endParaRPr/>
              </a:p>
            </p:txBody>
          </p:sp>
          <p:sp>
            <p:nvSpPr>
              <p:cNvPr id="3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根据患者的病史和症状进行初步诊断</a:t>
                </a:r>
                <a:endParaRPr/>
              </a:p>
            </p:txBody>
          </p:sp>
          <p:sp>
            <p:nvSpPr>
              <p:cNvPr id="3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胃镜检查：用于检查胃黏膜病变，如胃炎、胃溃疡等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肠镜检查：用于检查肠道黏膜病变，如肠炎、肠息肉等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B超检查：用于检查胰腺、胆囊等器官病变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血液检查：用于检查炎症指标、肝肾功能等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粪便检查：用于检查肠道寄生虫、细菌感染等</a:t>
                </a:r>
                <a:endParaRPr/>
              </a:p>
            </p:txBody>
          </p:sp>
          <p:sp>
            <p:nvSpPr>
              <p:cNvPr id="3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3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抑酸药：如质子泵抑制剂、H2受体拮抗剂等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胃黏膜保护剂：如铝碳酸镁、枸橼酸铋钾等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抗生素：如幽门螺杆菌感染时使用克拉霉素、阿莫西林等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肠道益生菌：如双歧杆菌、乳酸菌等</a:t>
                </a:r>
                <a:endParaRPr/>
              </a:p>
            </p:txBody>
          </p:sp>
        </p:grpSp>
        <p:grpSp>
          <p:nvGrpSpPr>
            <p:cNvPr id="3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3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胃溃疡、十二指肠溃疡：如药物治疗无效，可考虑手术治疗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胃癌、肠癌：根据病情，选择手术切除、化疗、放疗等综合治疗</a:t>
                </a:r>
                <a:endParaRPr/>
              </a:p>
            </p:txBody>
          </p:sp>
        </p:grpSp>
        <p:grpSp>
          <p:nvGrpSpPr>
            <p:cNvPr id="3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endParaRPr/>
              </a:p>
            </p:txBody>
          </p:sp>
          <p:sp>
            <p:nvSpPr>
              <p:cNvPr id="3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饮食规律：避免过饥过饱，少食多餐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戒烟限酒：减少刺激胃肠道的不良因素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减轻压力：保持良好的心态，适当参加娱乐活动</a:t>
                </a:r>
                <a:endParaRPr/>
              </a:p>
            </p:txBody>
          </p:sp>
        </p:grpSp>
      </p:grpSp>
      <p:pic>
        <p:nvPicPr>
          <p:cNvPr id="3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严格按照医嘱用药，定期复查</a:t>
                </a:r>
                <a:endParaRPr/>
              </a:p>
            </p:txBody>
          </p:sp>
          <p:sp>
            <p:nvSpPr>
              <p:cNvPr id="3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药物剂量：按照医生建议，不自行增减剂量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用药时间：按时服药，避免漏服或过量服药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复查时间：按照医生建议，定期进行相关检查</a:t>
                </a:r>
                <a:endParaRPr/>
              </a:p>
            </p:txBody>
          </p:sp>
        </p:grpSp>
        <p:grpSp>
          <p:nvGrpSpPr>
            <p:cNvPr id="3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注意饮食调整</a:t>
                </a:r>
                <a:endParaRPr/>
              </a:p>
            </p:txBody>
          </p:sp>
          <p:sp>
            <p:nvSpPr>
              <p:cNvPr id="3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高营养、易消化食物：避免辛辣、油腻、刺激性食物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少食多餐：避免一次性进食过多，增加胃肠道负担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饮水充足：保持充足水分摄入，促进胃肠道蠕动</a:t>
                </a:r>
                <a:endParaRPr/>
              </a:p>
            </p:txBody>
          </p:sp>
        </p:grpSp>
        <p:grpSp>
          <p:nvGrpSpPr>
            <p:cNvPr id="3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  <p:sp>
            <p:nvSpPr>
              <p:cNvPr id="3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戒烟限酒：减少刺激胃肠道的不良因素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充足睡眠：保证充足的睡眠时间，有助于身体恢复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适当运动：如散步、瑜伽等，增强身体免疫力</a:t>
                </a:r>
                <a:endParaRPr/>
              </a:p>
            </p:txBody>
          </p:sp>
        </p:grpSp>
      </p:grpSp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患者在治疗过程中的配合与注意事项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胃肠疾病护理常规及要点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腹痛、腹泻、呕吐等症状的观察与记录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生命体征的监测：如心率、血压、呼吸等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保持床单位整洁，避免压疮发生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保持口腔清洁，预防口腔感染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协助患者进食、如厕等日常生活活动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胃肠疾病一般护理常规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胃溃疡、十二指肠溃疡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避免过饱、过饥，少食多餐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避免刺激性食物，如辛辣、油腻等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遵医嘱用药，如抑酸药、胃黏膜保护剂等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胃炎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规律饮食，避免过度饮酒、吸烟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避免刺激性食物，如辛辣、油腻等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遵医嘱用药，如抗生素、胃黏膜保护剂等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肠道疾病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保持饮食清洁，避免肠道感染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避免高脂肪、高蛋白食物，减轻肠道负担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遵医嘱用药，如益生菌、止泻药等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胃肠疾病特殊护理常规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药物剂量：按照医生建议，不自行增减剂量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用药时间：按时服药，避免漏服或过量服药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复查时间：按照医生建议，定期进行相关检查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严格按照医嘱用药，定期复查</a:t>
                </a:r>
                <a:endParaRPr/>
              </a:p>
            </p:txBody>
          </p:sp>
        </p:grpSp>
        <p:grpSp>
          <p:nvGrpSpPr>
            <p:cNvPr id="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高营养、易消化食物：避免辛辣、油腻、刺激性食物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少食多餐：避免一次性进食过多，增加胃肠道负担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饮水充足：保持充足水分摄入，促进胃肠道蠕动</a:t>
                </a:r>
                <a:endParaRPr/>
              </a:p>
            </p:txBody>
          </p:sp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注意饮食调整</a:t>
                </a:r>
                <a:endParaRPr/>
              </a:p>
            </p:txBody>
          </p:sp>
        </p:grpSp>
        <p:grpSp>
          <p:nvGrpSpPr>
            <p:cNvPr id="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戒烟限酒：减少刺激胃肠道的不良因素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充足睡眠：保证充足的睡眠时间，有助于身体恢复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适当运动：如散步、瑜伽等，增强身体免疫力</a:t>
                </a:r>
                <a:endParaRPr/>
              </a:p>
            </p:txBody>
          </p:sp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</p:grpSp>
      </p:grpSp>
      <p:pic>
        <p:nvPicPr>
          <p:cNvPr id="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患者在护理过程中的配合与注意事项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胃肠疾病患者的心理护理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胃肠疾病患者心理问题的原因及表现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心理问题的原因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疾病本身带来的痛苦：如腹痛、恶心、呕吐等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生活压力：如工作、家庭、人际关系等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对疾病的恐惧和担忧：如担心病情加重、影响生活质量等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心理问题的表现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焦虑：表现为紧张、担忧、恐惧等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抑郁：表现为情绪低落、兴趣丧失、自我评价降低等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睡眠障碍：表现为入睡困难、多梦、早醒等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https://d.book118.com/127040100153006043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胃肠疾病护理常规PPT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2024-09-17T21:32:20.134</cp:lastPrinted>
  <dcterms:created xsi:type="dcterms:W3CDTF">2024-09-17T13:32:20Z</dcterms:created>
  <dcterms:modified xsi:type="dcterms:W3CDTF">2024-09-17T13:32:22Z</dcterms:modified>
</cp:coreProperties>
</file>