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DAE08-4F14-4398-879E-6B3AFDC26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150FA-FBEB-48DE-84C3-11421BB4E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BBABB-2419-4795-8C54-787A4C289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E75BF-D65D-428F-8509-F0D490CAC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6FE0A-76F7-4E90-8043-A489FC470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E88D5F-F88D-4DAF-A644-588BEDB9C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1EE6B4-13F4-406A-AB5B-5215783A6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DEA29-C45A-4AC4-BE03-8365C5496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A1C52-E7AE-4A77-9D80-69496DCBE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0F313-36C8-495F-9D1D-6B8B7DE4E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ADA66-42F3-4983-B033-33B0D87C2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13.jpeg" /><Relationship Id="rId4" Type="http://schemas.openxmlformats.org/officeDocument/2006/relationships/image" Target="../media/image12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6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41105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创新的百货公司人员培训方案设计与实施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培训形式与时间安排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培训资源与支持体系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培训效果评估与改进措施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随着消费者需求日益多元化和个性化，百货公司需要不断创新商品组合和服务方式，以满足不同顾客群体的需求。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多元化、个性化消费需求增长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在数字化、智能化的趋势下，百货公司纷纷开展线上线下融合，打造全渠道购物体验，提升顾客黏性和满意度。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线上线下融合加速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百货公司越来越注重提供独特的购物体验，如打造主题场景、引入文化元素等，以吸引并留住消费者。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体验式消费成为新趋势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百货公司行业现状及发展趋势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提升服务意识与技能，加强沟通能力与应变能力，提高客户满意度。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前台服务人员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增强产品知识与销售技巧，提升客户分析与维护能力，实现销售业绩提升。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销售顾问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拓展战略视野与创新能力，提高团队管理与领导能力，推动企业持续发展。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促进企业业绩提升与品牌形象塑造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通过培训提升员工整体素质和服务质量，推动企业业绩提升和品牌形象塑造，实现可持续发展。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提升员工专业素养与服务水平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通过系统的培训课程，使员工掌握专业技能和服务规范，提高工作效率和顾客满意度。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激发员工创新意识与团队协作能力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培养员工的创新意识和团队协作精神，鼓励员工积极参与企业改进和优化工作。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培训员工掌握各类商品的基本属性、特点、功能及使用方法，以便为顾客提供准确的产品信息。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收银与库存管理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教授员工有效的销售方法和策略，包括如何引导顾客、处理异议、促成交易等。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培训员工熟练掌握收银操作、退换货处理及库存盘点等流程。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强化员工以顾客为中心的服务意识，关注顾客需求，提供个性化服务。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顾客至上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教授员工倾听、表达和反馈的沟通技巧，以便与顾客建立良好关系。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培训员工学会控制情绪，以积极、耐心的态度面对顾客的各种问题。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服务理念与沟通技巧培训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通过团队建设活动，增强员工间的信任与合作精神，提高团队协作能力。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针对管理层员工，提供领导力培训课程，培养其带领团队、激发员工潜能的能力。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团队协作与领导力培养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创新思维与解决问题能力训练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鼓励员工敢于挑战传统观念，提出创新性想法和解决方案。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问题解决能力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培训员工运用科学方法分析问题、寻找原因并制定有效解决方案的能力。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通过分享成功和失败案例，引导员工总结经验教训，不断提升自身能力。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培训形式与时间安排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线上课程学习与互动讨论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精选优质在线课程，涵盖百货零售、客户服务、销售技巧、产品知识等领域。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设定明确的学习目标和进度要求，确保学员在规定时间内完成课程学习。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通过在线测试、作业提交等方式检验学员学习成果，提供及时反馈。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利用在线论坛、微信群等社交平台，鼓励学员之间交流心得、分享经验。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安排实地参观考察，让学员亲身感受优秀百货公司的运营模式和服务理念。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组织角色扮演、情景模拟等实践活动，提高学员应对实际工作场景的能力。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邀请行业专家或资深从业者进行案例分析，分享成功案例和失败教训。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鼓励学员将所学理论知识应用于实践，通过实际操作加深对理论知识的理解。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线下实践操作与案例分析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设定明确的考核标准和流程，包括笔试、面试、实操等多个环节。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建立定期反馈机制，及时了解学员的学习进度和遇到的问题，提供个性化辅导和支持。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对学员的考核结果进行公正客观的评价，提供具体的改进意见和建议。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通过考核结果的对比分析，发现培训方案的不足之处，为后续改进提供依据。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定期考核与反馈机制建立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https://d.book118.com/127041105160006042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2024-09-16T10:18:12.074</cp:lastPrinted>
  <dcterms:created xsi:type="dcterms:W3CDTF">2024-09-16T02:18:12Z</dcterms:created>
  <dcterms:modified xsi:type="dcterms:W3CDTF">2024-09-16T02:18:14Z</dcterms:modified>
</cp:coreProperties>
</file>