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36641C-55D6-4D60-A6FF-F25AEDB74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EB01E5-5224-4C06-A64E-FECBDFB87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E8FFB1-FB29-4CA3-9CB3-9DE2D2CBE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D5B307-9C72-4B3F-86FD-3DAAD992D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AADDEB-E9AE-4EBB-AD64-8674C5CFB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057A62-CF10-47A7-B1E0-2FCE88618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56D95F-6BF7-40B7-9142-26C62E254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3A4C36-522D-4513-992F-807480759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93D1D9-8D99-4FD4-B909-974EF96DB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DAD3A8-330F-44CD-B738-3BB192A32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68D10F-D1A4-431A-ABEB-E04247557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04204313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Why问题分析法</a:t>
            </a:r>
            <a:endParaRPr lang="en-US" sz="51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2024-01-19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Why问题分析法概述</a:t>
            </a:r>
            <a:endParaRPr lang="en-US" sz="2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Why问题分析法核心思想</a:t>
            </a:r>
            <a:endParaRPr lang="en-US" sz="2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Why问题分析法实施步骤</a:t>
            </a:r>
            <a:endParaRPr lang="en-US" sz="2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Why问题分析法在企业管理中应用</a:t>
            </a:r>
            <a:endParaRPr lang="en-US" sz="2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Why问题分析法在团队协作中应用</a:t>
            </a:r>
            <a:endParaRPr lang="en-US" sz="2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Why问题分析法在个人成长中应用</a:t>
            </a:r>
            <a:endParaRPr lang="en-US" sz="2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Why问题分析法概述</a:t>
            </a:r>
            <a:endParaRPr lang="en-US" sz="51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93" b="229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Why问题分析法是一种通过连续提问“为什么”来深入分析问题本质的方法，旨在找出问题的根本原因和解决方案。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该方法起源于工业生产领域的质量管理，后来逐渐应用于各个领域的问题分析和解决中。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定义与背景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适用范围及意义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适用范围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Why问题分析法适用于各种问题和场景，包括故障排查、质量改进、流程优化、创新设计等。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意义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通过深入分析问题的根本原因，Why问题分析法可以帮助我们找到更有效的解决方案，提高问题解决效率和质量，推动持续改进和创新。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Why问题分析法核心思想</a:t>
            </a:r>
            <a:endParaRPr lang="en-US" sz="51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2119" r="2211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验证假设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通过实验、模拟等手段验证假设的正确性，确保找到的根本原因是准确的。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深入调查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对问题发生的环境、条件、历史等进行全面调查，收集相关信息。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原因分析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运用因果分析、故障树分析等方法，对收集到的信息进行整理和分析，找出问题的根本原因。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追根溯源，探寻根本原因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945" r="1894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问题分层</a:t>
              </a:r>
              <a:endPara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将问题按照不同的层次进行划分，如表面问题、中层问题和深层问题。</a:t>
              </a:r>
              <a:endPara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逐层剖析</a:t>
              </a:r>
              <a:endPara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从表面问题入手，逐层深入剖析，挖掘出潜在的问题和隐患。</a:t>
              </a:r>
              <a:endPara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关联分析</a:t>
              </a:r>
              <a:endPara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分析各层次问题之间的关联关系，找出问题的症结所在。</a:t>
              </a:r>
              <a:endPara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逐层深入，挖掘潜在问题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系统观念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将问题放入系统中进行思考，关注系统中各要素之间的相互关系和影响。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整体视角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从整体角度出发，全面审视问题，避免片面和局部的分析。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综合分析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运用综合分析的方法，对系统中的各种因素进行综合评估，提出全面、有效的解决方案。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强调系统思考，关注整体关联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Why问题分析法实施步骤</a:t>
            </a:r>
            <a:endParaRPr lang="en-US" sz="51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清晰、准确地描述问题的现象、表现和特征，明确问题的边界和范围。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问题定义</a:t>
            </a:r>
            <a:endParaRPr lang="en-US" sz="201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根据问题定义，设定解决问题的目标，包括短期目标和长期目标。</a:t>
            </a:r>
            <a:endParaRPr lang="en-US" sz="15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目标设定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明确问题定义与目标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信息收集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收集与问题相关的各种信息，包括历史数据、现状描述、专家意见等。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数据整理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对收集到的信息进行分类、整理和分析，提取有用的数据和信息。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收集相关信息与数据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分析问题原因及影响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运用各种分析方法和工具，对问题产生的原因进行深入分析，找出根本原因和直接原因。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原因分析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评估问题对组织、团队或个人造成的影响，包括负面影响和正面影响。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影响评估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https://d.book118.com/127042043136006035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2024-09-10T09:16:43.007</cp:lastPrinted>
  <dcterms:created xsi:type="dcterms:W3CDTF">2024-09-10T01:16:43Z</dcterms:created>
  <dcterms:modified xsi:type="dcterms:W3CDTF">2024-09-10T01:16:45Z</dcterms:modified>
</cp:coreProperties>
</file>