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438089C-79EC-4FD1-9F92-CDE177CC40C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37D97-078A-49C2-9B0E-2EBC34D27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93DE8-B5E4-4ECD-974E-BD6BAEA49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6FFB2-FC41-40A4-A6B2-7EF0DA666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F19B7-3578-4027-A5EC-0EA53A19B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8208E2-8AB2-47F2-A538-A05D65517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C5BCBE-37A2-4607-B8C5-B3F118353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FF18F8-B9BF-4F60-A160-45AE46CDD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5B850-B64A-46D0-AFA9-3B4774232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05EA0-640D-448A-9A3C-598D0FB6C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1BF59-3ED3-456D-8EF2-E07F52D59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7D9BD-9957-4FDD-8471-FCC9C73A8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3087760-E69D-416B-8431-B7AD11C62E7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F8EDE35-7071-4934-A583-5128E38A843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4403304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商业策划执行与成效分析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商业策划执行与成效分析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市场调研与竞争分析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营销策略制定与实施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项目管理与控制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绩效评估与改进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商业策划执行与成效分析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https://d.book118.com/127044033044006054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商业策划执行与成效分析</vt:lpstr>
      <vt:lpstr>目录</vt:lpstr>
      <vt:lpstr>第1章 商业策划执行与成效分析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2024-09-28T12:42:52.646</cp:lastPrinted>
  <dcterms:created xsi:type="dcterms:W3CDTF">2024-09-28T04:42:52Z</dcterms:created>
  <dcterms:modified xsi:type="dcterms:W3CDTF">2024-09-28T04:42:54Z</dcterms:modified>
</cp:coreProperties>
</file>