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59D90-D5AD-4FAA-8DD6-2CA62B30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51C74-11C7-4FB9-8966-E06E1DA6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86E5C-3E93-4011-9328-955D8335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01210-7C29-45BE-8D5D-3FF40E8E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12826-0934-4244-9A1D-A35096A9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4EBBD-A8C4-4A4E-8633-A6E9D907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06328-9B60-41D4-B9B4-53385078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27727-010C-4142-BC45-61EB53C1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3B386-CFD4-43CF-9021-E4466088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0AA5-719D-40CE-987E-1CAA1E50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D9565-8F7D-414B-BCD8-2AFF4CC7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41250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脑卒中的紧急救护和院前处理方式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脑卒中紧急救护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院前处理方式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脑卒中紧急救护与院前处理的挑战与展望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脑卒中是一种急性脑血管疾病，由于脑部血管阻塞或破裂导致脑组织损伤。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根据病因和病理生理机制，脑卒中可分为缺血性脑卒中和出血性脑卒中两大类。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突然出现的头痛、恶心、呕吐、意识障碍、肢体瘫痪、言语不清等。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偏瘫、偏身感觉障碍、偏盲、失语等局灶性神经功能缺损表现。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脑卒中的危险因素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854" r="228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长期高血压可导致动脉粥样硬化和血栓形成，增加脑卒中风险。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糖尿病可引起血管病变，增加脑卒中的发病风险。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吸烟可导致血管痉挛和动脉粥样硬化，进而引发脑卒中。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高胆固醇、高甘油三酯等血脂异常可促进动脉粥样硬化的形成，增加脑卒中的风险。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脑卒中紧急救护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突然出现的眩晕、头痛或失去意识。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突然出现视力问题，如视力模糊或单眼盲。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突然出现面部、手臂或腿部的无力或麻木，特别是单侧肢体。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突然出现言语不清或理解困难。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年龄在50岁以上，有高血压、糖尿病、高血脂等基础疾病。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识别脑卒中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70" r="2177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一旦发现疑似脑卒中症状，应立即拨打当地急救电话，告知病情并请求尽快赶赴现场。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立即拨打急救电话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确保患者头部偏向一侧，避免呕吐物引起窒息。如患者有假牙，应取出假牙。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在等待急救人员到场的过程中，避免随意搬动患者，以免加重病情。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避免随意搬动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观察患者病情变化，包括意识状态、瞳孔大小、生命体征等，并记录下来，以便向医护人员提供准确信息。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紧急救护流程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79" r="120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如患者心跳骤停，应立即进行心肺复苏，直至急救人员到场。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如患者血压过高或血糖过低，应采取相应措施控制。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如患者出现脑水肿症状，可采取头低脚高位，以减轻脑部充血。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保持患者体温正常，避免过冷或过热。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控制血压和血糖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防止脑水肿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院前处理方式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https://d.book118.com/127044125053006034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2024-09-08T05:43:21.861</cp:lastPrinted>
  <dcterms:created xsi:type="dcterms:W3CDTF">2024-09-07T21:43:21Z</dcterms:created>
  <dcterms:modified xsi:type="dcterms:W3CDTF">2024-09-07T21:43:23Z</dcterms:modified>
</cp:coreProperties>
</file>