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29B7F-1494-48AA-ACA9-10BB8DA5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DD3AC-B128-4D79-85E1-205FC0DD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3C3C8-065A-4733-95BC-0F870356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688E3-5A31-40CD-9D13-FD51C6E9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BCE2A-6097-4F2F-9AC7-756BF2D7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B28D9-DA42-49B4-91D9-4AF9B01E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41B7D-29F6-4295-88C2-2C8A9832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14413-5A2A-4A31-8C0F-915A2B13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4C530-12CE-4FF8-AA82-9F3B937D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0DD2D-DF1E-45A9-B181-B1073066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24B92-D29D-4C24-85C8-9C459A660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4144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《马克思主义原理概论》--(三)人民群众在历史发展中的作课件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人民群众是历史的创造者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人民群众在历史发展中的作用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马克思主义关于人民群众的观点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中国共产党的人民群众观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当代中国社会中的人民群众问题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人民群众是历史的创造者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6" r="3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人民群众是指广大的劳动群众，是历史的主体和创造者。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人民群众具有历史性、阶级性、群众性和实践性的内涵。他们是社会物质财富和精神财富的创造者，是社会变革的决定力量。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人民群众的内涵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人民群众的定义与内涵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人民群众是历史的主体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历史是人民群众创造的，他们是历史发展的决定力量。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人民群众是社会变革的推动者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在社会变革中，人民群众是推动历史前进的根本力量，他们的实践活动是推动社会进步的重要动力。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人民群众在历史发展中的地位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458" b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人民群众创造历史需要具备一定的物质条件和精神条件。物质条件包括生产力和生产关系的发展，精神条件包括文化、教育、科技等的发展。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人民群众创造历史的条件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人民群众创造历史的过程是一个实践、认识、再实践、再认识的循环往复的过程。他们通过实践活动不断改造自然、改造社会，推动历史的发展。同时，他们的实践活动也受到社会历史条件的制约和影响。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人民群众创造历史的过程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人民群众创造历史的条件与过程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人民群众在历史发展中的作用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人民群众是社会物质财富的创造者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生产力中的决定因素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人民群众作为生产力的主体，通过劳动创造物质财富，推动社会进步。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劳动是财富的源泉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劳动是价值的唯一源泉，人民群众通过辛勤劳动为社会创造巨大的物质财富。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知识、技能与创新的贡献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人民群众在实践中积累知识、技能和经验，推动科技创新和生产力发展。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人民群众的生活和实践是社会意识的基础，他们的思想、情感和价值观反映着社会的精神面貌。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社会意识的反映者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人民群众是文化的传承者和创新者，他们通过口耳相传、艺术表现等方式传承和弘扬民族文化。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文化传承与创新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人民群众的智慧和创造力是精神财富的源泉，他们通过文学、艺术、科学等领域的创作，为社会提供丰富的精神食粮。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精神财富的创造者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人民群众是社会精神财富的创造者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人民群众是社会变革的主体，他们的实践活动是推动社会进步的根本动力。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社会变革的推动者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历史发展的见证者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社会进步的受益者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人民群众在历史发展中扮演着见证者的角色，他们的生活和斗争反映着历史的真实面貌。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社会变革的目的是为了改善人民群众的生活条件和社会地位，他们是社会进步的最终受益者。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人民群众是社会变革的决定力量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马克思主义关于人民群众的观点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https://d.book118.com/127044144006006035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2024-09-09T06:02:53.697</cp:lastPrinted>
  <dcterms:created xsi:type="dcterms:W3CDTF">2024-09-08T22:02:53Z</dcterms:created>
  <dcterms:modified xsi:type="dcterms:W3CDTF">2024-09-08T22:02:55Z</dcterms:modified>
</cp:coreProperties>
</file>