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F6C57B-40C5-43FE-AA0C-76A05F731B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0BC850-3B98-4D42-803F-01F570C93E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82A24D-7D11-4C4D-A9CD-1BB782115A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7A5F1FF-A575-42DE-9EF8-60EE84AE2F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44046B1-4ADB-4406-A587-A85F81E805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0BC040D-8316-47C5-8CBE-E311B5AEDE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E3EC300-E339-4067-8710-3B3BB30EB4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BD6E9E6-50E8-4E0C-BBF6-9BDEC51964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8E7557D-F6FD-4D2B-A59E-F36ABEC4C5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782F41-E31A-4A39-A9DB-465A4CC6F5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ECC34CB-4707-4639-9C34-A9B4B18B83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27045022011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99" y="2075523"/>
            <a:ext cx="6209139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智能安防智能化监控系统的构建与优化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699925" y="4075772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AutoShape 4"/>
          <p:cNvSpPr/>
          <p:nvPr/>
        </p:nvSpPr>
        <p:spPr>
          <a:xfrm>
            <a:off x="5560413" y="4244233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8030728" y="4075772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2024-01-17</a:t>
            </a:r>
          </a:p>
        </p:txBody>
      </p:sp>
      <p:sp>
        <p:nvSpPr>
          <p:cNvPr id="6" name="AutoShape 6"/>
          <p:cNvSpPr/>
          <p:nvPr/>
        </p:nvSpPr>
        <p:spPr>
          <a:xfrm>
            <a:off x="7891216" y="4244233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218929" y="948015"/>
            <a:ext cx="4792980" cy="523796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智能化监控系统的构建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智能化监控系统的优化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智能化监控系统的应用与实践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智能化监控系统的挑战与未来发展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285959" y="2707005"/>
            <a:ext cx="2792730" cy="1443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0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1775648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8400" b="1">
                <a:solidFill>
                  <a:srgbClr val="D3816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24378" y="2793581"/>
            <a:ext cx="7343244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45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社会安全需求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随着社会的不断发展，人们对安全的需求日益增长，智能安防监控系统成为维护社会治安、保障公共安全的重要手段。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技术发展推动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随着计算机视觉、人工智能等技术的不断进步，智能安防监控系统的功能和性能得到极大提升，为构建高效、智能的监控系统提供了有力支持。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应对挑战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传统安防监控系统存在诸多局限性，如监控效率低下、误报率高、难以应对复杂场景等。智能安防监控系统的构建与优化旨在解决这些问题，提高监控系统的整体性能。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定义与功能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智能安防监控系统是一种利用计算机视觉、人工智能等技术，对监控场景进行自动分析、识别和处理的系统。其主要功能包括目标检测、目标跟踪、行为识别、异常事件检测等。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22083" r="22083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技术组成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智能安防监控系统涉及的技术领域广泛，主要包括图像/视频处理技术、计算机视觉技术、人工智能技术（如深度学习、机器学习等）以及大数据分析技术等。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应用领域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智能安防监控系统广泛应用于公共安全、智能交通、智能家居、工业安全等领域，为社会的和谐稳定提供了有力保障。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智能化监控系统概述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1775648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8400" b="1">
                <a:solidFill>
                  <a:srgbClr val="D3816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24378" y="2793581"/>
            <a:ext cx="7343244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45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智能化监控系统的构建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采用分布式架构设计，实现高可用性、高扩展性和负载均衡。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分布式架构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5933" r="5933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模块化设计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开放性原则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4624" r="1462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将系统划分为多个功能模块，便于开发和维护。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支持多种协议和接口，便于与其他系统集成。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系统架构设计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选用高分辨率、低照度、宽动态范围的摄像头，确保图像清晰。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高清摄像头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选用大容量、高性能的存储设备，确保视频数据的安全存储。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存储设备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选用高速、稳定的网络设备，确保数据传输的实时性和稳定性。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网络设备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硬件设备选型与配置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开发高效的视频处理算法，实现目标检测、跟踪和识别等功能。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视频处理算法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167" b="1167"/>
          <a:stretch>
            <a:fillRect/>
          </a:stretch>
        </p:blipFill>
        <p:spPr>
          <a:xfrm>
            <a:off x="6096000" y="1153983"/>
            <a:ext cx="5194482" cy="5194483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运用大数据技术和人工智能技术，对视频数据进行深度分析和挖掘。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数据分析与挖掘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实现与门禁、报警等系统的集成和联动，提高安防效率。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系统集成与联动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软件系统开发与集成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1775648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8400" b="1">
                <a:solidFill>
                  <a:srgbClr val="D3816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24378" y="2793581"/>
            <a:ext cx="7343244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45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智能化监控系统的优化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图像增强技术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通过去噪、锐化、对比度增强等技术手段，提高图像的清晰度和辨识度，便于后续分析和处理。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目标检测与跟踪技术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利用计算机视觉技术，实现监控场景中目标的自动检测和跟踪，减少人工干预，提高监控效率。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视频压缩技术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采用先进的视频压缩算法，如H.265/HEVC等，降低视频传输带宽和存储成本，同时保证图像质量。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0000" r="10000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视频图像处理技术优化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t="3491" b="3491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数据压缩与传输优化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采用数据压缩算法，减少数据传输量，降低网络带宽占用，提高数据传输效率。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分布式存储技术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采用分布式存储架构，将数据分散存储在多个节点上，提高数据存储的可靠性和扩展性。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数据加密与传输安全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对监控数据进行加密处理，确保数据传输过程中的安全性，防止数据泄露和篡改。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数据存储与传输技术优化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https://d.book118.com/127045022011006042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2F2F2"/>
      </a:lt1>
      <a:dk2>
        <a:srgbClr val="000000"/>
      </a:dk2>
      <a:lt2>
        <a:srgbClr val="FFFFFF"/>
      </a:lt2>
      <a:accent1>
        <a:srgbClr val="B35F4B"/>
      </a:accent1>
      <a:accent2>
        <a:srgbClr val="CCA37B"/>
      </a:accent2>
      <a:accent3>
        <a:srgbClr val="997262"/>
      </a:accent3>
      <a:accent4>
        <a:srgbClr val="B3A36B"/>
      </a:accent4>
      <a:accent5>
        <a:srgbClr val="564741"/>
      </a:accent5>
      <a:accent6>
        <a:srgbClr val="9899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2024-09-15T04:27:56.608</cp:lastPrinted>
  <dcterms:created xsi:type="dcterms:W3CDTF">2024-09-14T20:27:56Z</dcterms:created>
  <dcterms:modified xsi:type="dcterms:W3CDTF">2024-09-14T20:27:58Z</dcterms:modified>
</cp:coreProperties>
</file>