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FB23C47-3178-4D02-A9C8-2371E1DC73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3E15D8-52C7-4CFB-9D75-98658063B6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55DCC4A-4C28-4F0B-8F3C-579159D14C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81D5351-BBC0-4A00-9D28-6A2F30DAFC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AC7C3B7-513E-4D84-B04F-4F4391B4D3E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72BE75D-0417-4155-B795-8F36C1FE72A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E0AFD00-A3F1-4B59-9B6B-A4EAA7FD7B0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7BEEA5F-C274-4986-B63F-7278A9F6EF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83D0C8-90DC-46C7-8EE2-C5ECD419AE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328DC9-0BF7-4859-8D0C-7A27095B2B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ABAEBD-F826-40E6-959F-CCD6898389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7046033133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中医中药在耳出血治疗中的作用机制研究</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引言
  * 中医中药在耳出血治疗中的重要性
  * 研究背景与目的
 耳出血的原因分析
  * 外伤导致的耳出血
  * 感染引起的耳出血
  * 其他原因引发的耳出血</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a:t>
            </a:r>
          </a:p>
        </p:txBody>
      </p:sp>
      <p:sp>
        <p:nvSpPr>
          <p:cNvPr id="3" name="Subtitle 2"/>
          <p:cNvSpPr>
            <a:spLocks noGrp="1"/>
          </p:cNvSpPr>
          <p:nvPr>
            <p:ph type="subTitle" idx="1"/>
          </p:nvPr>
        </p:nvSpPr>
        <p:spPr/>
        <p:txBody>
          <a:bodyPr/>
          <a:lstStyle/>
          <a:p>
            <a:r>
              <a:t>中医中药在耳出血治疗中的作用机制研究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a:t>
            </a:r>
          </a:p>
        </p:txBody>
      </p:sp>
      <p:sp>
        <p:nvSpPr>
          <p:cNvPr id="3" name="Text Placeholder 2"/>
          <p:cNvSpPr>
            <a:spLocks noGrp="1"/>
          </p:cNvSpPr>
          <p:nvPr>
            <p:ph type="body" idx="1"/>
          </p:nvPr>
        </p:nvSpPr>
        <p:spPr/>
        <p:txBody>
          <a:bodyPr/>
          <a:lstStyle/>
          <a:p>
            <a:r>
              <a:t>耳出血的临床表现和病理机制</a:t>
            </a:r>
          </a:p>
        </p:txBody>
      </p:sp>
      <p:sp>
        <p:nvSpPr>
          <p:cNvPr id="4" name="Content Placeholder 3"/>
          <p:cNvSpPr>
            <a:spLocks noGrp="1"/>
          </p:cNvSpPr>
          <p:nvPr>
            <p:ph sz="half" idx="2"/>
          </p:nvPr>
        </p:nvSpPr>
        <p:spPr/>
        <p:txBody>
          <a:bodyPr/>
          <a:lstStyle/>
          <a:p>
            <a:r>
              <a:t>1. 耳出血是指由于各种原因导致的耳道内出血，其临床表现包括耳痛、耳鸣、听力下降等。</a:t>
            </a:r>
          </a:p>
          <a:p>
            <a:r>
              <a:t>2. 耳出血的病理机制主要涉及耳道、中耳和内耳的血管破裂，导致血液流入耳道。</a:t>
            </a:r>
          </a:p>
          <a:p>
            <a:r>
              <a:t>3. 耳出血的常见原因包括外伤、感染、肿瘤等。</a:t>
            </a:r>
          </a:p>
        </p:txBody>
      </p:sp>
      <p:sp>
        <p:nvSpPr>
          <p:cNvPr id="5" name="Text Placeholder 4"/>
          <p:cNvSpPr>
            <a:spLocks noGrp="1"/>
          </p:cNvSpPr>
          <p:nvPr>
            <p:ph type="body" idx="3"/>
          </p:nvPr>
        </p:nvSpPr>
        <p:spPr/>
        <p:txBody>
          <a:bodyPr/>
          <a:lstStyle/>
          <a:p>
            <a:r>
              <a:t>中医中药在耳出血治疗中的应用</a:t>
            </a:r>
          </a:p>
        </p:txBody>
      </p:sp>
      <p:sp>
        <p:nvSpPr>
          <p:cNvPr id="6" name="Content Placeholder 5"/>
          <p:cNvSpPr>
            <a:spLocks noGrp="1"/>
          </p:cNvSpPr>
          <p:nvPr>
            <p:ph sz="half" idx="4"/>
          </p:nvPr>
        </p:nvSpPr>
        <p:spPr/>
        <p:txBody>
          <a:bodyPr/>
          <a:lstStyle/>
          <a:p>
            <a:r>
              <a:t>1. 中医中药在耳出血治疗中的应用历史悠久，主要通过清热解毒、活血化瘀、止血等方法来治疗耳出血。</a:t>
            </a:r>
          </a:p>
          <a:p>
            <a:r>
              <a:t>2. 中医中药在耳出血治疗中的优势在于能够调节人体的气血运行，改善耳道的微循环，从而达到治疗耳出血的目的。</a:t>
            </a:r>
          </a:p>
          <a:p>
            <a:r>
              <a:t>3. 中医中药在耳出血治疗中的常用药物包括黄连、丹参、当归等。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a:t>
            </a:r>
          </a:p>
        </p:txBody>
      </p:sp>
      <p:sp>
        <p:nvSpPr>
          <p:cNvPr id="3" name="Text Placeholder 2"/>
          <p:cNvSpPr>
            <a:spLocks noGrp="1"/>
          </p:cNvSpPr>
          <p:nvPr>
            <p:ph type="body" idx="1"/>
          </p:nvPr>
        </p:nvSpPr>
        <p:spPr/>
        <p:txBody>
          <a:bodyPr/>
          <a:lstStyle/>
          <a:p>
            <a:r>
              <a:t>西医在耳出血治疗中的应用</a:t>
            </a:r>
          </a:p>
        </p:txBody>
      </p:sp>
      <p:sp>
        <p:nvSpPr>
          <p:cNvPr id="4" name="Content Placeholder 3"/>
          <p:cNvSpPr>
            <a:spLocks noGrp="1"/>
          </p:cNvSpPr>
          <p:nvPr>
            <p:ph sz="half" idx="2"/>
          </p:nvPr>
        </p:nvSpPr>
        <p:spPr/>
        <p:txBody>
          <a:bodyPr/>
          <a:lstStyle/>
          <a:p>
            <a:r>
              <a:t>1. 西医在耳出血治疗中的主要方法包括药物治疗、手术治疗等。</a:t>
            </a:r>
          </a:p>
          <a:p>
            <a:r>
              <a:t>2. 药物治疗主要是通过使用止血药、抗生素等药物来治疗耳出血。</a:t>
            </a:r>
          </a:p>
          <a:p>
            <a:r>
              <a:t>3. 手术治疗主要是通过手术清除耳道内的血块，防止感染等并发症的发生。</a:t>
            </a:r>
          </a:p>
        </p:txBody>
      </p:sp>
      <p:sp>
        <p:nvSpPr>
          <p:cNvPr id="5" name="Text Placeholder 4"/>
          <p:cNvSpPr>
            <a:spLocks noGrp="1"/>
          </p:cNvSpPr>
          <p:nvPr>
            <p:ph type="body" idx="3"/>
          </p:nvPr>
        </p:nvSpPr>
        <p:spPr/>
        <p:txBody>
          <a:bodyPr/>
          <a:lstStyle/>
          <a:p>
            <a:r>
              <a:t>中医中药与西医在耳出血治疗中的比较</a:t>
            </a:r>
          </a:p>
        </p:txBody>
      </p:sp>
      <p:sp>
        <p:nvSpPr>
          <p:cNvPr id="6" name="Content Placeholder 5"/>
          <p:cNvSpPr>
            <a:spLocks noGrp="1"/>
          </p:cNvSpPr>
          <p:nvPr>
            <p:ph sz="half" idx="4"/>
          </p:nvPr>
        </p:nvSpPr>
        <p:spPr/>
        <p:txBody>
          <a:bodyPr/>
          <a:lstStyle/>
          <a:p>
            <a:r>
              <a:t>1. 中医中药与西医在耳出血治疗中的方法和理念有所不同，中医中药注重整体调节，西医注重局部治疗。</a:t>
            </a:r>
          </a:p>
          <a:p>
            <a:r>
              <a:t>2. 中医中药在耳出血治疗中的优势在于能够预防并发症的发生，西医在耳出血治疗中的优势在于能够快速止血。</a:t>
            </a:r>
          </a:p>
          <a:p>
            <a:r>
              <a:t>3. 中医中药与西医在耳出血治疗中的结合可以提高治疗效果，减少并发症的发生。</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a:t>
            </a:r>
          </a:p>
        </p:txBody>
      </p:sp>
      <p:sp>
        <p:nvSpPr>
          <p:cNvPr id="3" name="Text Placeholder 2"/>
          <p:cNvSpPr>
            <a:spLocks noGrp="1"/>
          </p:cNvSpPr>
          <p:nvPr>
            <p:ph type="body" idx="1"/>
          </p:nvPr>
        </p:nvSpPr>
        <p:spPr/>
        <p:txBody>
          <a:bodyPr/>
          <a:lstStyle/>
          <a:p>
            <a:r>
              <a:t>耳出血的预防和保健</a:t>
            </a:r>
          </a:p>
        </p:txBody>
      </p:sp>
      <p:sp>
        <p:nvSpPr>
          <p:cNvPr id="4" name="Content Placeholder 3"/>
          <p:cNvSpPr>
            <a:spLocks noGrp="1"/>
          </p:cNvSpPr>
          <p:nvPr>
            <p:ph sz="half" idx="2"/>
          </p:nvPr>
        </p:nvSpPr>
        <p:spPr/>
        <p:txBody>
          <a:bodyPr/>
          <a:lstStyle/>
          <a:p>
            <a:r>
              <a:t>1. 耳出血的预防主要通过避免外伤、保持耳道清洁、定期检查等方法来实现。</a:t>
            </a:r>
          </a:p>
          <a:p>
            <a:r>
              <a:t>2. 耳出血的保健主要通过改善生活习惯、保持良好的心态、合理饮食等方法来实现。</a:t>
            </a:r>
          </a:p>
          <a:p>
            <a:r>
              <a:t>3. 耳出血的预防和保健对于防止耳出血的发生，提高生活质量具有重要意义。</a:t>
            </a:r>
          </a:p>
        </p:txBody>
      </p:sp>
      <p:sp>
        <p:nvSpPr>
          <p:cNvPr id="5" name="Text Placeholder 4"/>
          <p:cNvSpPr>
            <a:spLocks noGrp="1"/>
          </p:cNvSpPr>
          <p:nvPr>
            <p:ph type="body" idx="3"/>
          </p:nvPr>
        </p:nvSpPr>
        <p:spPr/>
        <p:txBody>
          <a:bodyPr/>
          <a:lstStyle/>
          <a:p>
            <a:r>
              <a:t>耳出血的未来研究方向</a:t>
            </a:r>
          </a:p>
        </p:txBody>
      </p:sp>
      <p:sp>
        <p:nvSpPr>
          <p:cNvPr id="6" name="Content Placeholder 5"/>
          <p:cNvSpPr>
            <a:spLocks noGrp="1"/>
          </p:cNvSpPr>
          <p:nvPr>
            <p:ph sz="half" idx="4"/>
          </p:nvPr>
        </p:nvSpPr>
        <p:spPr/>
        <p:txBody>
          <a:bodyPr/>
          <a:lstStyle/>
          <a:p>
            <a:r>
              <a:t>1. 耳出血的未来研究方向主要包括耳出血的病因研究、耳</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 中医中药在耳出血治疗中的重要性</a:t>
            </a:r>
          </a:p>
        </p:txBody>
      </p:sp>
      <p:sp>
        <p:nvSpPr>
          <p:cNvPr id="3" name="Subtitle 2"/>
          <p:cNvSpPr>
            <a:spLocks noGrp="1"/>
          </p:cNvSpPr>
          <p:nvPr>
            <p:ph type="subTitle" idx="1"/>
          </p:nvPr>
        </p:nvSpPr>
        <p:spPr/>
        <p:txBody>
          <a:bodyPr/>
          <a:lstStyle/>
          <a:p>
            <a:r>
              <a:t>中医中药在耳出血治疗中的作用机制研究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 中医中药在耳出血治疗中的重要性</a:t>
            </a:r>
          </a:p>
        </p:txBody>
      </p:sp>
      <p:sp>
        <p:nvSpPr>
          <p:cNvPr id="3" name="Text Placeholder 2"/>
          <p:cNvSpPr>
            <a:spLocks noGrp="1"/>
          </p:cNvSpPr>
          <p:nvPr>
            <p:ph type="body" idx="1"/>
          </p:nvPr>
        </p:nvSpPr>
        <p:spPr/>
        <p:txBody>
          <a:bodyPr/>
          <a:lstStyle/>
          <a:p>
            <a:r>
              <a:t>中医中药在耳出血治疗中的重要性</a:t>
            </a:r>
          </a:p>
        </p:txBody>
      </p:sp>
      <p:sp>
        <p:nvSpPr>
          <p:cNvPr id="4" name="Content Placeholder 3"/>
          <p:cNvSpPr>
            <a:spLocks noGrp="1"/>
          </p:cNvSpPr>
          <p:nvPr>
            <p:ph sz="half" idx="2"/>
          </p:nvPr>
        </p:nvSpPr>
        <p:spPr/>
        <p:txBody>
          <a:bodyPr/>
          <a:lstStyle/>
          <a:p>
            <a:r>
              <a:t>1. 中医中药在耳出血治疗中的重要性在于其独特的理论体系和丰富的临床经验。中医认为耳出血是由于肝火旺盛、血热妄行、肝肾阴虚等原因导致的，而中药可以通过清热凉血、滋阴降火等方法来治疗耳出血。</a:t>
            </a:r>
          </a:p>
          <a:p>
            <a:r>
              <a:t>2. 中医中药在耳出血治疗中的优势在于其副作用小、疗效稳定。相比于西药，中药的副作用较小，而且疗效稳定，不易产生耐药性。</a:t>
            </a:r>
          </a:p>
          <a:p>
            <a:r>
              <a:t>3. 中医中药在耳出血治疗中的应用范围广泛。除了用于治疗耳出血，中药还可以用于预防耳出血的发生，以及治疗与耳出血相关的其他疾病，如高血压、糖尿病等。</a:t>
            </a:r>
          </a:p>
          <a:p>
            <a:r>
              <a:t>4. 中医中药在耳出血治疗中的前景广阔。随着人们对健康意识的提高和对中药的认可度的提高，中医中药在耳出血治疗中的应用将会越来越广泛。</a:t>
            </a:r>
          </a:p>
          <a:p>
            <a:r>
              <a:t>5. 中医中药在耳出血治疗中的研究还需要进一步深入。目前，虽然已经有很多关于中药治疗耳出血的研究，但是还需要进一步深入研究，以提高中药治疗耳出血的疗效和安全性。</a:t>
            </a:r>
          </a:p>
          <a:p>
            <a:r>
              <a:t>6. 中医中药在耳出血治疗中的推广还需要加强。目前，虽然已经有很多人开始使用中药治疗耳出血，但是还需要进一步加强中药治疗耳出血的推广，让更多的人了解和使用中药治疗耳出血。</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 研究背景与目的</a:t>
            </a:r>
          </a:p>
        </p:txBody>
      </p:sp>
      <p:sp>
        <p:nvSpPr>
          <p:cNvPr id="3" name="Subtitle 2"/>
          <p:cNvSpPr>
            <a:spLocks noGrp="1"/>
          </p:cNvSpPr>
          <p:nvPr>
            <p:ph type="subTitle" idx="1"/>
          </p:nvPr>
        </p:nvSpPr>
        <p:spPr/>
        <p:txBody>
          <a:bodyPr/>
          <a:lstStyle/>
          <a:p>
            <a:r>
              <a:t>中医中药在耳出血治疗中的作用机制研究</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 研究背景与目的</a:t>
            </a:r>
          </a:p>
        </p:txBody>
      </p:sp>
      <p:sp>
        <p:nvSpPr>
          <p:cNvPr id="3" name="Text Placeholder 2"/>
          <p:cNvSpPr>
            <a:spLocks noGrp="1"/>
          </p:cNvSpPr>
          <p:nvPr>
            <p:ph type="body" idx="1"/>
          </p:nvPr>
        </p:nvSpPr>
        <p:spPr/>
        <p:txBody>
          <a:bodyPr/>
          <a:lstStyle/>
          <a:p>
            <a:r>
              <a:t>研究背景与目的</a:t>
            </a:r>
          </a:p>
        </p:txBody>
      </p:sp>
      <p:sp>
        <p:nvSpPr>
          <p:cNvPr id="4" name="Content Placeholder 3"/>
          <p:cNvSpPr>
            <a:spLocks noGrp="1"/>
          </p:cNvSpPr>
          <p:nvPr>
            <p:ph sz="half" idx="2"/>
          </p:nvPr>
        </p:nvSpPr>
        <p:spPr/>
        <p:txBody>
          <a:bodyPr/>
          <a:lstStyle/>
          <a:p>
            <a:r>
              <a:t>1. 耳出血是一种常见病症，对患者的生活质量影响较大。</a:t>
            </a:r>
          </a:p>
          <a:p>
            <a:r>
              <a:t>2. 中医中药在耳出血治疗方面具有独特优势，但仍需深入研究其具体作用机制。</a:t>
            </a:r>
          </a:p>
          <a:p>
            <a:r>
              <a:t>3. 目前关于中医中药在耳出血治疗中的作用机制的研究较少，需要进行进一步探索和研究。</a:t>
            </a:r>
          </a:p>
          <a:p>
            <a:r>
              <a:t>4. 通过研究，旨在揭示中医中药在耳出血治疗中的作用机制，为临床实践提供科学依据。</a:t>
            </a:r>
          </a:p>
          <a:p>
            <a:r>
              <a:t>5. 同时，也有助于推动中医药学的发展和进步，提高中医药学在全球医学领域的影响力。</a:t>
            </a:r>
          </a:p>
          <a:p>
            <a:r>
              <a:t>6. 随着科技的进步和医疗水平的提高，研究中医中药在耳出血治疗中的作用机制具有重要的现实意义和前景。</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耳出血的原因分析</a:t>
            </a:r>
          </a:p>
        </p:txBody>
      </p:sp>
      <p:sp>
        <p:nvSpPr>
          <p:cNvPr id="3" name="Subtitle 2"/>
          <p:cNvSpPr>
            <a:spLocks noGrp="1"/>
          </p:cNvSpPr>
          <p:nvPr>
            <p:ph type="subTitle" idx="1"/>
          </p:nvPr>
        </p:nvSpPr>
        <p:spPr/>
        <p:txBody>
          <a:bodyPr/>
          <a:lstStyle/>
          <a:p>
            <a:r>
              <a:t>中医中药在耳出血治疗中的作用机制研究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耳出血的原因分析</a:t>
            </a:r>
          </a:p>
        </p:txBody>
      </p:sp>
      <p:sp>
        <p:nvSpPr>
          <p:cNvPr id="3" name="Text Placeholder 2"/>
          <p:cNvSpPr>
            <a:spLocks noGrp="1"/>
          </p:cNvSpPr>
          <p:nvPr>
            <p:ph type="body" idx="1"/>
          </p:nvPr>
        </p:nvSpPr>
        <p:spPr/>
        <p:txBody>
          <a:bodyPr/>
          <a:lstStyle/>
          <a:p>
            <a:r>
              <a:t>耳出血的原因分析</a:t>
            </a:r>
          </a:p>
        </p:txBody>
      </p:sp>
      <p:sp>
        <p:nvSpPr>
          <p:cNvPr id="4" name="Content Placeholder 3"/>
          <p:cNvSpPr>
            <a:spLocks noGrp="1"/>
          </p:cNvSpPr>
          <p:nvPr>
            <p:ph sz="half" idx="2"/>
          </p:nvPr>
        </p:nvSpPr>
        <p:spPr/>
        <p:txBody>
          <a:bodyPr/>
          <a:lstStyle/>
          <a:p>
            <a:r>
              <a:t>1. 耳道疾病：如外耳道炎、中耳炎、耳垢堵塞等，可能导致耳道内部组织受损，引发出血。</a:t>
            </a:r>
          </a:p>
          <a:p>
            <a:r>
              <a:t>2. 耳部外伤：如拳击、摔倒、撞击等，可能导致耳部软组织损伤，引发出血。</a:t>
            </a:r>
          </a:p>
          <a:p>
            <a:r>
              <a:t>3. 血液疾病：如血小板减少性紫癜、白血病等，可能导致凝血功能障碍，引发耳出血。</a:t>
            </a:r>
          </a:p>
          <a:p>
            <a:r>
              <a:t>4. 药物反应：如抗凝药物、抗血小板药物等，可能导致凝血功能障碍，引发耳出血。</a:t>
            </a:r>
          </a:p>
          <a:p>
            <a:r>
              <a:t>5. 其他疾病：如高血压、糖尿病等，可能导致血管脆性增加，引发耳出血。</a:t>
            </a:r>
          </a:p>
          <a:p>
            <a:r>
              <a:t>6. 耳部手术：如耳部手术、耳部穿孔修补术等，可能导致手术创面出血。</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https://d.book118.com/127046033133006040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13</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13</vt:i4>
      </vt:variant>
    </vt:vector>
  </HeadingPairs>
  <TitlesOfParts>
    <vt:vector baseType="lpstr" size="24">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引言</vt:lpstr>
      <vt:lpstr> 引言</vt:lpstr>
      <vt:lpstr> 引言</vt:lpstr>
      <vt:lpstr> 引言</vt:lpstr>
      <vt:lpstr>  * 中医中药在耳出血治疗中的重要性</vt:lpstr>
      <vt:lpstr>  * 中医中药在耳出血治疗中的重要性</vt:lpstr>
      <vt:lpstr>  * 研究背景与目的</vt:lpstr>
      <vt:lpstr>  * 研究背景与目的</vt:lpstr>
      <vt:lpstr> 耳出血的原因分析</vt:lpstr>
      <vt:lpstr> 耳出血的原因分析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2024-09-13T05:02:21.135</cp:lastPrinted>
  <dcterms:created xsi:type="dcterms:W3CDTF">2024-09-12T21:02:21Z</dcterms:created>
  <dcterms:modified xsi:type="dcterms:W3CDTF">2024-09-12T21:02:23Z</dcterms:modified>
</cp:coreProperties>
</file>