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958742-07E9-4BF2-8691-F577DE262F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FE8E37-A6AF-4B03-A019-ACAC42B35D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8689B3-EEBB-45C4-96D0-B60E1F346D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10D266-5010-4285-8E95-38C915D242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3D54C1B-5E13-44FF-A164-2162A01A4F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4D25B3D-B28B-4DCF-9BF4-E7E62FAF77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15AEF2D-32DD-4A23-83F2-BFFFEFFC03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6A746F-F662-452F-B0FF-46B027F1AC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7112D6-B752-4385-883E-767AFA4D81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101A4E-5AB6-49E3-889B-2C1E596A45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6A2923-89D1-4319-BD2F-DC09D11C23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7050164051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《炉膛传热计算》ppt课件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炉膛传热基本原理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炉膛传热计算方法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炉膛传热影响因素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炉膛传热优化措施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课程背景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工业生产中，炉膛传热是重要的环节，涉及能源的高效利用和环境保护。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随着科技的发展，炉膛传热计算在工业领域的应用越来越广泛，对提高生产效率和节能减排具有重要意义。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掌握炉膛传热的基本原理和计算方法。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了解炉膛传热在工业生产中的应用和案例分析。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提高学员解决实际问题的能力，为工业生产提供技术支持。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课程目的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炉膛传热基本原理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导热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热量通过物体内部原子或分子的振动或分子间的相互碰撞传递。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对流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由于流体各部分之间的相对运动而引起的热量传递。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辐射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热量通过电磁波传递。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传热方式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t="14868" b="1486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在炉膛传热计算中，需要准确确定各种因素对传热系数的影响。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描述传热过程的速率，表示单位时间内通过单位面积的热量。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取决于物质的性质、温度、压力、流速和传热面的几何形状等因素。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传热系数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79498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2323" y="1774071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04127" y="2472562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热量从高温区域传递到低温区域，直至达到热平衡状态。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46100" y="4806368"/>
            <a:ext cx="2657475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传热过程受到多种因素的影响，如温度差、传热面积、传热介质等。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99110" y="4817651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在炉膛传热计算中，需要综合考虑各种因素对传热过程的影响，以实现高效、安全的热量传递。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6072323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44501" y="4282317"/>
            <a:ext cx="280981" cy="28098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249635" y="1942726"/>
            <a:ext cx="246922" cy="24692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9758054" y="4300887"/>
            <a:ext cx="243840" cy="24384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9839" r="9839"/>
          <a:stretch>
            <a:fillRect/>
          </a:stretch>
        </p:blipFill>
        <p:spPr>
          <a:xfrm>
            <a:off x="8770541" y="1481576"/>
            <a:ext cx="2313273" cy="2313273"/>
          </a:xfrm>
          <a:prstGeom prst="round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5524" r="15524"/>
          <a:stretch>
            <a:fillRect/>
          </a:stretch>
        </p:blipFill>
        <p:spPr>
          <a:xfrm>
            <a:off x="454963" y="1481576"/>
            <a:ext cx="4240298" cy="4612191"/>
          </a:xfrm>
          <a:prstGeom prst="round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传热过程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炉膛传热计算方法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577" b="357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根据炉膛传热的基本原理，建立传热过程的数学模型。模型应包括热传导、对流和辐射等主要传热方式。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针对实际炉膛的复杂结构，对模型进行必要的简化，以便于计算。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计算模型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模型简化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模型建立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求解传热方程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利用数值方法（如有限元法、有限差分法等）求解传热方程，得到炉膛内部各点的温度分布。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结果分析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对计算结果进行分析，评估炉膛的传热性能，并提出优化建议。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确定初始条件和边界条件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根据炉膛的实际运行状态，确定温度、流量等参数的初始值和边界条件。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计算步骤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https://d.book118.com/127050164051006033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2024-09-06T15:57:53.274</cp:lastPrinted>
  <dcterms:created xsi:type="dcterms:W3CDTF">2024-09-06T07:57:53Z</dcterms:created>
  <dcterms:modified xsi:type="dcterms:W3CDTF">2024-09-06T07:57:55Z</dcterms:modified>
</cp:coreProperties>
</file>