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421184-8878-446E-B954-E6BE80B74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73870-6ABE-4D9C-B680-A9D3C1233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2A42CA-5265-4652-A2FE-070E4F984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9AF5E0-213C-4D58-BBE2-897185B49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9235E8-94B6-4518-A41D-F2F0E01DD0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E5F4F0-2479-40ED-A701-AA1F97001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0585C7-5B71-4F69-B289-6F3187814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A9923A-9BAC-4661-8889-B26F2E008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98FC3-A035-4EAC-914D-B096055C4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7C3F4-E7C1-4FDF-B152-CDA7E4716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148C5-D57A-4CC9-8D05-FCE50E468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51121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MBA运营管理-6生产能力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生产能力调度与优化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生产能力扩张与收缩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生产能力概述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产能力是指企业在一定时期内，在既定的组织技术条件下，所能生产一定种类和一定质量的产品的最大数量，或者是能够加工处理一定原材料的最大数量。它是企业生产过程的核心概念之一，反映了企业的生产规模和生产实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产能力可以按照不同的标准进行分类，如按照生产用途可分为设计生产能力、查定生产能力和计划生产能力；按照生产性质可分为制造性生产能力和服务性生产能力；按照时间长短可分为长期生产能力、中期生产能力和短期生产能力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满足市场需求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强大的生产能力是企业满足市场需求、赢得市场份额的重要保障。只有具备足够的生产能力，企业才能在激烈的市场竞争中立于不败之地。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提高经济效益</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通过提高生产能力，企业可以降低单位产品的生产成本，提高生产效率和经济效益。同时，生产能力的扩大也有利于企业实现规模经济，进一步提高盈利能力。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增强企业竞争力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生产能力是企业综合实力的重要体现之一。具备强大生产能力的企业往往能够在产品质量、交货期、成本等方面取得优势，从而增强企业的整体竞争力。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产品合格率</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产品合格率是指企业生产的产品中合格品所占的百分比，它反映了企业产品质量水平和生产能力的稳定性。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生产数量</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生产数量是衡量生产能力最直接的指标之一，它反映了企业在一定时期内能够生产的产品数量。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生产效率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生产效率是指单位时间内生产的产品数量或产值，它反映了企业生产能力的利用效率和劳动生产率水平。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设备利用率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设备利用率是指企业生产设备在计划期内的实际利用时间与计划利用时间的比率，它反映了企业生产设备的使用状况和生产能力发挥程度。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生产能力的衡量指标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生产能力规划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收集市场信息，分析消费者需求、竞争对手情况以及行业发展趋势。</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市场调研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评估需求不确定性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运用统计方法和模型，对未来市场需求进行预测，为产能规划提供依据。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分析市场需求波动的原因和影响，制定相应的应对策略。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柔性原则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效率原则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可持续性原则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产能设计原则与方法</a:t>
              </a:r>
            </a:p>
          </p:txBody>
        </p:sp>
      </p:grpSp>
      <p:pic>
        <p:nvPicPr>
          <p:cNvPr id="28" name="Picture 28"/>
          <p:cNvPicPr>
            <a:picLocks noChangeAspect="1"/>
          </p:cNvPicPr>
          <p:nvPr/>
        </p:nvPicPr>
        <p:blipFill>
          <a:blip r:embed="rId2"/>
          <a:srcRect l="11244" r="1124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产能设计应具有一定的灵活性，能够快速响应市场需求变化。</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追求生产过程的高效性，降低单位产品的生产成本。</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产能设计应考虑环境保护和资源节约，实现可持续发展。</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包括数学规划法、仿真模拟法、经验估算法等，可根据实际情况选择合适的方法。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实施方案并监控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落实产能提升方案，并对实施过程进行监控和调整，确保产能目标的实现。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评估与选择方案</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对产能方案进行评估，选择最优方案进行实施。</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制定产能方案</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设计新的生产线或改进现有生产线，提出具体的产能提升方案。</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确定产能目标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根据企业战略和市场需求，确定产能规划的总体目标。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分析现有产能</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评估现有生产线的产能状况，找出瓶颈环节和改进空间。</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产能规划流程与步骤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生产能力调度与优化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9417" b="9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基于优先级的调度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基于生产计划的调度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基于实时信息的调度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基于智能算法的调度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生产调度策略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根据订单紧急程度、产品利润等因素确定生产优先级。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根据生产现场实时信息进行动态调整，如设备状态、在制品数量等。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根据主生产计划（MPS）和物料需求计划（MRP）进行生产调度。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应用遗传算法、模拟退火等智能优化算法进行生产调度。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瓶颈资源识别与利用</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通过数据分析、仿真模拟等方法识别生产线上的瓶颈资源。</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针对瓶颈资源进行优化配置，如增加设备、改进工艺、提高员工技能等。</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实时监控瓶颈资源状态，确保其高效运转。</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通过预防性维护和保养，降低瓶颈资源故障率。</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瓶颈资源识别</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瓶颈资源利用</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瓶颈资源监控</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瓶颈资源预防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https://d.book118.com/127051121026006042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2024-09-15T08:29:48.006</cp:lastPrinted>
  <dcterms:created xsi:type="dcterms:W3CDTF">2024-09-15T00:29:48Z</dcterms:created>
  <dcterms:modified xsi:type="dcterms:W3CDTF">2024-09-15T00:29:50Z</dcterms:modified>
</cp:coreProperties>
</file>