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FC8A32-1194-4606-B820-2CC41BF08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1281B2-605F-4C13-9A77-9F0AB71D5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B1CD63-863F-4476-B6D8-1570CD819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2E6B3C-6C11-4E51-9B3F-7A14E5A38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4A934F-9D2A-4493-A2AD-9E835C4A83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FE0743-BA84-4DD8-89BB-A7A9D49025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C287DE-86B1-412D-9263-EBF429E84D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B50792-1869-4284-923E-FF9B9192E8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E96D0A-5E88-4E46-B86E-B8C6FEC59B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499962-9603-412C-8892-E7E50C7EA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C693D3-C8E8-4E11-967C-05D6792FF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5201001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《筹资结构决策》PPT课件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筹资结构概述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筹资结构决策的理论基础</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筹资结构决策的实践应用</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案例分析</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结论与展望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国内外经济形势的变化对企业筹资结构决策提出了新的挑战和机遇。</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本课程旨在帮助学生掌握筹资结构决策的基本理论和方法，提高实际操作能力。</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当前企业筹资环境复杂多变，筹资结构决策对于企业生存和发展至关重要。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12500" b="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掌握筹资结构决策的基本概念、原理和方法。</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了解国内外企业筹资结构决策的案例和实践经验。</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培养学生的实际操作能力和创新思维能力，提高解决实际问题的能力。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筹资结构概述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筹资结构的定义是指企业在筹集资金时所采用的各种资金来源的组合和配置方式。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筹资结构是指企业在筹集资金时，根据自身实际情况和外部环境，通过不同的筹资渠道和筹资方式，将各种资金来源进行组合和配置，形成适合企业发展的资金结构。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筹资结构的定义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筹资结构的类型包括股权筹资、债务筹资和混合筹资三种。</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股权筹资是指企业通过发行股票或吸引投资者的方式筹集资金，这种筹资方式的优点是风险小、不需偿还本金，但会稀释原有股东的持股比例。债务筹资是指企业通过向银行或其他金融机构借款的方式筹集资金，这种筹资方式的优点是成本较低、可以发挥财务杠杆效应，但会增加企业的财务风险。混合筹资则结合了股权和债务筹资的特点，通常采用可转换债券、优先股等方式，以兼顾资金成本和财务风险的控制。</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筹资结构的类型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影响企业筹资结构的因素包括内部因素和外部因素两大类。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内部因素主要包括企业的盈利能力、偿债能力、营运能力和成长潜力等，这些因素直接影响企业的筹资成本和筹资风险。外部因素则包括经济环境、金融市场环境、政策法规环境等，这些因素的变化也会对企业的筹资结构产生影响。企业在制定筹资结构决策时，需要综合考虑这些因素，以制定出最优的筹资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筹资结构的影响因素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筹资结构决策的理论基础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无税、无破产成本下的理论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MM理论是Modigliani和Miller在1958年提出的，该理论假设无税收、无破产成本，以及完全资本市场，企业可以通过增加负债来降低资本成本，提高企业价值。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MM理论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考虑税收和破产成本下的理论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权衡理论认为，企业应权衡负债的税收优惠和破产成本，在两者之间找到最优的资本结构。该理论认为，存在一个最优的负债比率，使得税收优惠和破产成本的现值相等。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权衡理论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https://d.book118.com/127052010011006042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2024-09-15T04:29:22.304</cp:lastPrinted>
  <dcterms:created xsi:type="dcterms:W3CDTF">2024-09-14T20:29:22Z</dcterms:created>
  <dcterms:modified xsi:type="dcterms:W3CDTF">2024-09-14T20:29:24Z</dcterms:modified>
</cp:coreProperties>
</file>