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26E09-531F-40FE-93FA-36F951C73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84EAC-708D-4C8B-90CF-5BEBDADDB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C09ED-B933-4C4D-B14F-E581255E1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B815D-0E13-43CE-9112-C949EBBBE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547BF0-ABAF-465E-9960-CA1700DA1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1CE6B1-AC04-450E-B31D-9FD783F2D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F995C7-737F-42F1-A626-485D29D9A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8BF4F-556F-4B22-B154-74A27931B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6152F-D0B9-4663-B0EB-2FA3838FA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C1385-02E7-46B5-9646-C8F037A17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E2F28-BD1D-4463-B8AB-91F3B6E05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52115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计量经济学的统计学基础知识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回归分析初步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时间序列分析简介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计量经济学与统计学密切相关，计量经济学需要运用统计学的理论和方法进行数据处理和分析。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计量经济学是经济学的一个分支，旨在运用数学、统计学等方法对经济现象进行定量分析和预测。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统计学是数学的一个分支，研究如何收集、整理、分析数据并推断其内在规律。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计量经济学与统计学关系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学习目的和意义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掌握计量经济学的基本理论和方法，能够运用计量经济学模型对经济现象进行定量分析和预测。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了解统计学的基本理论和方法，能够运用统计学方法对数据进行收集、整理、分析和推断。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培养经济分析和决策的能力，提高解决实际经济问题的能力。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本课程包括计量经济学的基本理论、方法、模型和应用等内容，以及统计学的基本理论、方法和技术等内容。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学生需要掌握计量经济学和统计学的基本理论和方法，能够运用相关软件进行数据处理和分析，完成课程作业和考试。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本课程采用平时成绩和期末考试成绩相结合的方式进行考核，其中平时成绩占30%，期末考试成绩占70%。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数据类型与描述性统计量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定量数据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包括连续型数据和离散型数据，常用的描述性统计量有均值、中位数、众数、方差、标准差等。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定性数据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包括分类数据和顺序数据，常用的描述性统计量有频数、频率、比例、百分比等。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直方图、折线图、散点图等，可以直观地展示数据的分布形态和变化趋势。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条形图、饼图等，可以清晰地展示各类别的频数或频率。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图表展示方法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定性数据的图表展示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定量数据的图表展示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对称分布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数据分布形态呈现左右对称，如正态分布。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峰态分布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数据分布形态呈现尖峰或平峰，即数据分布的集中程度或分散程度。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偏态分布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数据分布形态呈现偏态，即数据分布的偏向某一侧，如右偏态分布和左偏态分布。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数据分布形态与特征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概率论基础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随机事件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在一定条件下，并不总是发生，也不总是不发生的事件。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概率定义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表示随机事件发生的可能性大小的数值，其值介于0和1之间。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古典概型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每个样本点发生的可能性相等，概率等于事件包含的样本点数与样本空间样本点总数的比值。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随机事件与概率定义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在已知某一事件发生的条件下，另一事件发生的概率。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条件概率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如果两个事件的发生互不影响，则称这两个事件是相互独立的。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事件的独立性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两个相互独立事件同时发生的概率等于各自发生的概率的乘积。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乘法公式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https://d.book118.com/127052115014006036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2024-09-10T20:51:53.764</cp:lastPrinted>
  <dcterms:created xsi:type="dcterms:W3CDTF">2024-09-10T12:51:53Z</dcterms:created>
  <dcterms:modified xsi:type="dcterms:W3CDTF">2024-09-10T12:51:55Z</dcterms:modified>
</cp:coreProperties>
</file>