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49327-27B0-45A7-9DF8-E4A6F0A6C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310E9-60B1-4910-8771-4022A464E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7AE01-95E6-43C8-BB6D-BC48FD5DC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006FEE-8AE0-41D1-8D55-9545C2703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24CDA3-F54B-424F-AF66-951305BDA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7EE0FE-1D29-4F2E-9E9F-E06F971CC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2075D5-13B7-4394-AC6E-876CC513B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AF6261-B63A-4A2E-896E-AAAD5C602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18A09-BD27-4C11-9F55-90AF5A332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01D0D-1A57-40A4-AE44-C5AEA369D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73CAB-D5D0-431C-8B02-42469118E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52163050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如何利用自媒体赋能传统产业升级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自媒体的发展与影响力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传统产业升级的必要性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自媒体赋能传统产业升级的策略与实践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自媒体赋能传统产业升级的案例分析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自媒体赋能传统产业升级的未来展望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自媒体的发展与影响力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43" r="327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自媒体是指个人或小团队通过数字化平台，自主生产并发布内容，以实现自我表达和信息传播的一种媒体形式。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自媒体具有个性化、互动性、即时性、低成本等特点，能够迅速聚集大量用户，形成强大的传播力。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自媒体与传统产业的融合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自媒体与传统产业的结合，为传统产业的升级提供了新的思路和途径。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自媒体的兴起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随着互联网技术的发展，自媒体逐渐成为一种重要的信息传播方式。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自媒体的蓬勃发展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随着社交媒体的普及，自媒体用户数量迅速增长，自媒体的影响力不断提升。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766" b="67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自媒体通过用户互动、内容分享等方式，迅速扩大影响力，成为信息传播的重要渠道。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自媒体具有低成本、高效率、互动性强等优势，能够为传统产业提供更广阔的市场和更多的商业机会。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自媒体的影响力与优势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传统产业升级的必要性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随着全球化进程加速，传统产业面临国内外市场的激烈竞争，需要不断提升自身竞争力。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技术更新换代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250" r="5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环保压力加大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800" r="138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随着科技的不断进步，传统产业需要不断更新技术和设备，以适应市场需求和消费者需求的变化。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随着环保意识的提高，传统产业需要加强环保措施，降低对环境的负面影响。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传统产业面临的挑战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传统产业是经济发展的重要支柱，产业升级能够推动经济发展，提高国家竞争力。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通过技术改造和设备更新，提高生产效率，降低生产成本，提升企业盈利能力。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产业升级能够推动相关产业链的发展，创造更多的就业机会，缓解就业压力。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创造就业机会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产业升级的迫切性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453" b="34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传统产业升级的路径与方向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智能化升级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利用先进的信息技术，实现生产过程的智能化和自动化，提高生产效率和产品质量。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绿色化升级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加强环保措施，推广绿色生产方式，降低对环境的负面影响，满足消费者对环保产品的需求。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服务化升级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拓展服务业务，提供更丰富的产品和服务，提升品牌价值和客户满意度。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自媒体赋能传统产业升级的策略与实践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建立专业形象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通过自媒体平台展示专业知识和行业见解，树立品牌权威形象。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传播品牌故事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利用自媒体讲述品牌历史、企业文化和价值观，增强品牌认同感。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互动与参与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通过自媒体平台与目标受众互动，提高用户粘性和参与度。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利用自媒体提升品牌影响力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https://d.book118.com/127052163050006053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2024-09-27T03:09:21.989</cp:lastPrinted>
  <dcterms:created xsi:type="dcterms:W3CDTF">2024-09-26T19:09:22Z</dcterms:created>
  <dcterms:modified xsi:type="dcterms:W3CDTF">2024-09-26T19:09:24Z</dcterms:modified>
</cp:coreProperties>
</file>