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AACBDE-E409-4615-A10B-EBACC3610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314520-FEEA-4F20-9B87-55634E0F0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57657C-8361-4E0D-BD3B-4F648F6FC3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E34218-7DCB-40FA-BD47-45D1CF76C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A7704-8929-4806-A083-81A756DB6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B68A29-75CD-4E4B-B7D7-13CF392E4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FA95C9-5EFE-4B74-9F99-B7D9BE8C0A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9EF96-2C13-46D5-B477-B6D967CD7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D438F-3051-4F25-9A2C-6BB9FB2CC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16A5B3-697E-400A-95E3-8D62CA28E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98549-F8FB-4395-BBC7-DC18BF3C0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530510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医药经理的市场分析和业务预测能力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市场分析基础与技能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业务预测方法与技巧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医药经理市场分析实践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业务预测能力提升途径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市场分析基础与技能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市场规模与增长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医药市场是一个庞大且持续增长的行业，受到人口老龄化、医疗技术进步等多种因素的影响。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医药市场包括处方药、非处方药、医疗器械等多个子市场，每个子市场都有不同的特点和竞争状况。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患者对药品的需求受到病情、医生建议、品牌认知等多种因素的影响，医药经理需要深入了解消费者行为以制定有效的市场策略。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医药市场概述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67" b="446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通过对历史销售数据、市场调研等信息的分析，预测未来一段时间内市场对特定药品或医疗器械的需求。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关注医药行业的发展动态和技术创新，预测未来市场趋势，如个性化医疗、数字化医疗等。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部分药品的销售存在明显的季节性波动，如感冒药在冬季销量较高，医药经理需要根据季节性波动调整生产和营销策略。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识别主要竞争对手，了解其产品特点、市场份额、营销策略等，以制定针对性的竞争策略。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市场份额与增长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评估自身和竞争对手在市场上的表现和增长潜力，以及市场总体竞争格局。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寻求与其他企业或机构的合作与联盟，共同开发新产品或拓展新市场，以增强市场竞争力。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754" b="147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0" b="8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政策法规变动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关注医药行业的政策法规变动，如药品审批政策、医保政策等，以及其对市场的影响。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合规要求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确保企业的市场行为符合相关法规和政策要求，避免因违规操作带来的法律风险。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政策机会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发掘政策法规中的有利因素，如政府支持的医药创新项目、税收优惠等，以寻求市场机会和降低企业运营成本。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业务预测方法与技巧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收集公司历史销售数据、市场份额、竞争对手情况等，并进行整理、清洗和分类。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利用图表、图像等方式将数据呈现出来，以便更直观地了解历史数据中的趋势和规律。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运用统计学、机器学习等方法对历史数据进行深入挖掘，发现潜在的业务机会和风险。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历史数据回顾与挖掘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使用时间序列模型（如ARIMA、指数平滑等）对历史销售数据进行拟合和预测，揭示未来销售趋势。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时间序列分析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建立回归模型，分析自变量（如价格、促销活动等）对因变量（如销售额）的影响程度，预测未来销售情况。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应用机器学习算法（如随机森林、神经网络等）对历史数据进行训练和学习，构建预测模型并预测未来趋势。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机器学习模型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定量预测模型构建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德尔菲法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采用匿名方式征求专家意见，经过反复征询、归纳和修改，最终汇总成专家基本一致的看法，作为预测的结果。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专家判断法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邀请行业专家或公司内部经验丰富的员工，根据他们的知识和经验对市场进行预测和判断。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情景分析法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通过对未来可能发生的各种情景进行分析和描述，预测各种情景下市场可能的发展趋势。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966" r="14966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定性预测方法应用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计算预测值与实际值之间的误差，分析误差产生的原因，并对模型进行调整和优化。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根据历史数据的波动情况和模型的不确定性，给出预测结果的置信区间估计，以便更全面地评估预测结果的可靠性。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置信区间估计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定期对预测模型进行验证和更新，确保模型的时效性和准确性。同时，随着市场环境和数据的变化，不断对模型进行调整和改进。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模型验证与更新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预测结果准确性评估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医药经理市场分析实践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根据消费者需求、购买行为等因素，将市场划分为具有相似特征的细分市场。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评估各细分市场的潜力、竞争状况等，选择适合企业进入的目标市场。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在目标市场中，通过差异化策略塑造独特的品牌形象，满足消费者特定需求。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目标市场选择及定位策略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https://d.book118.com/127053051006006041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2024-09-13T17:08:27.596</cp:lastPrinted>
  <dcterms:created xsi:type="dcterms:W3CDTF">2024-09-13T09:08:27Z</dcterms:created>
  <dcterms:modified xsi:type="dcterms:W3CDTF">2024-09-13T09:08:30Z</dcterms:modified>
</cp:coreProperties>
</file>