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FFEB26-1DE2-446D-BB0D-6D4547446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4A0705-4BA4-4C59-BCF4-22ABD2713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6ADA2A-C9A7-455D-AC22-D8D74F8D4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A39016-EE06-4145-8D4E-362B0C1EDF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EDFF1B-430F-43FD-9EAD-3CDCEAF34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9BD81C-37CE-47A3-8ABE-99FF305F5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67805F-7130-48D3-8DA0-201BA0FCD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C9B5FE-E0BC-4E56-A675-3E11FC88D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A4906D-5B6B-4B84-9669-19C687860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3A9B97-2F4D-48DC-A810-F4DD22855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2F9798-A253-4C64-897A-435BB3863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05315515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设备管理的故障排除与突发事件处理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设备故障排除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设备维护与保养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人员培训与安全意识提升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设备管理优化与改进建议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292" b="142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通过故障排除和突发事件处理，确保设备能够持续、稳定地运行，满足生产或业务需求。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保障设备正常运行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通过对设备的管理和维护，提高设备的运行效率，降低故障率，延长设备使用寿命。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提高设备效率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通过科学的设备管理，减少设备故障的发生，降低维修成本和停机时间，提高企业的经济效益。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降低维修成本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设备管理的重要性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保障生产安全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设备故障可能导致生产事故或安全隐患，通过设备管理可以及时发现并解决问题，保障生产安全。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设备是生产过程中的重要环节，设备故障会影响生产效率和质量，通过设备管理可以确保设备处于良好状态，提高生产效率。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降低运营成本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设备故障会增加维修成本和停机时间，通过设备管理可以减少故障发生，降低运营成本。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优秀的设备管理可以提高企业的生产效率和产品质量，从而提升企业在市场中的竞争力。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设备故障排除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常见故障类型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电源故障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设备无法开机或突然关机，可能是电源插头松动、电源线损坏或电源供应器故障。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软件故障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操作系统崩溃、软件冲突或病毒感染等，影响设备性能和稳定性。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硬件故障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包括硬盘故障、内存故障、主板故障等，可能导致设备无法正常运行或数据丢失。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网络故障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网络连接中断、IP地址冲突或DNS解析失败等，导致设备无法访问网络或网络资源。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替换法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使用已知正常的部件替换疑似故障的部件，观察设备是否能正常运行，以缩小故障范围。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诊断工具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使用专业的故障诊断工具或软件，对设备进行详细检测和诊断，确定故障具体原因。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最小系统法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将设备仅保留最基本的硬件和软件配置，以排除其他部件或软件对故障的影响。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通过观察设备指示灯、听取异常声音、检查设备外观等方式，初步判断故障类型和位置。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故障识别与诊断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检查电源插头和电源线是否完好，更换损坏的电源供应器或电源线。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电源故障排除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尝试重启设备、卸载最近安装的应用程序或进行系统还原等操作，以恢复设备正常运行。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软件故障排除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根据诊断结果更换故障硬件部件，如硬盘、内存或主板等。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硬件故障排除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检查网络连接状态、IP地址配置和DNS设置等，确保设备能够正常访问网络。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网络故障排除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排除方法和步骤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定期对设备进行维护，包括清洁设备、更新系统和应用程序补丁、检查硬件部件状态等。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定期维护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数据备份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规范操作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定期备份重要数据，以防数据丢失或损坏。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安装防病毒软件、定期更新病毒库和操作系统补丁，确保设备免受病毒和恶意攻击。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遵循设备使用手册和操作规范，避免不当操作导致设备故障。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预防措施和建议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突发事件处理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09005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2250101" y="4321454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2180060" y="4237548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929966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87779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6169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91950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99391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5172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536622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994435" y="3234448"/>
            <a:ext cx="2267776" cy="788288"/>
          </a:xfrm>
          <a:prstGeom prst="homePlate">
            <a:avLst>
              <a:gd name="adj" fmla="val 48923"/>
            </a:avLst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7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14613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设备故障</a:t>
            </a:r>
          </a:p>
        </p:txBody>
      </p:sp>
      <p:cxnSp>
        <p:nvCxnSpPr>
          <p:cNvPr id="14" name="Connector 14"/>
          <p:cNvCxnSpPr/>
          <p:nvPr/>
        </p:nvCxnSpPr>
        <p:spPr>
          <a:xfrm flipH="1">
            <a:off x="7270496" y="4301578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7200455" y="4217672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9809141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9739100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H="1">
            <a:off x="4776899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4706858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3107462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如洪水、地震、台风等不可抗力因素导致设备损坏或数据丢失。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1651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自然灾害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20648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人为破坏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12614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其他事件</a:t>
            </a:r>
          </a:p>
        </p:txBody>
      </p:sp>
      <p:sp>
        <p:nvSpPr>
          <p:cNvPr id="24" name="Freeform 24"/>
          <p:cNvSpPr/>
          <p:nvPr/>
        </p:nvSpPr>
        <p:spPr>
          <a:xfrm>
            <a:off x="11063949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75049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包括硬件故障、软件故障、网络故障等，根据故障对业务的影响程度进行等级划分。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95704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如电力中断、空调故障等外部因素导致设备运行环境异常。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650171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如恶意攻击、误操作、病毒入侵等人为因素导致设备故障或数据泄露。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突发事件类型和等级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制定应急响应计划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启动应急响应流程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评估事件影响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采取紧急措施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应急响应计划和流程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在突发事件发生时，立即启动应急响应流程，通知相关人员参与处理，并记录事件详细信息。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对事件进行初步评估，确定事件等级和影响范围，为后续处理提供依据。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根据事件类型和等级，采取相应的紧急措施，如隔离故障设备、恢复备份数据等，以尽快恢复业务正常运行。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明确应急响应的目标、范围、资源、流程等，确保在突发事件发生时能够迅速响应。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获取外部资源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如需要外部资源支持，及时与相关厂商或专业机构联系，获取必要的帮助和支持。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调配技术支持资源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根据事件等级和影响范围，调配相应的技术支持资源，包括专家团队、备品备件等。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协调相关部门和人员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与相关部门和人员保持密切沟通，协调处理突发事件所需的资源和支持。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资源调配和协调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处理后续问题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在应急响应结束后，继续跟进后续问题，确保问题得到彻底解决。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总结经验教训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对突发事件处理过程进行总结和反思，提炼经验教训，完善应急响应计划和流程。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改进预防措施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针对突发事件暴露出的问题和不足，改进预防措施，提高设备管理的水平和能力。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后续处理和总结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https://d.book118.com/127053155155006040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2024-09-13T10:31:30.948</cp:lastPrinted>
  <dcterms:created xsi:type="dcterms:W3CDTF">2024-09-13T02:31:30Z</dcterms:created>
  <dcterms:modified xsi:type="dcterms:W3CDTF">2024-09-13T02:31:33Z</dcterms:modified>
</cp:coreProperties>
</file>