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6B426-9788-4701-9EFE-08BDAE13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700F-8601-485F-B45E-19281819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F7CEF-BF7E-4A55-8DFC-411AA70D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03946-32CF-46B9-8286-9A9E294D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296B9-EA6D-45E4-9617-B18CA94D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C4BDA-5EF6-414E-957A-41BC7485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6D7DF-34D0-4822-855E-A3FD3B785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BDDFF-2B5B-4598-A1CA-9A523A76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EE91C-078E-4BFA-A8F8-DB9D52B5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71BC6-2977-4DCC-820B-0EF1DC62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D862C-5D4F-43FE-9D4A-47AFD77B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401016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中考考前心理辅导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考试焦虑与压力管理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情绪调节与心态调整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家长角色与支持系统建设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睡眠、饮食与运动调整建议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缓解考前压力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中考前，学生普遍面临较大的学习压力和焦虑情绪，心理辅导旨在帮助学生缓解这些压力，以更轻松的心态应对考试。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提高应试能力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通过心理辅导，学生可以掌握一些有效的应试技巧和策略，提高答题效率和准确性。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辅导过程中，将注重培养学生的自信心，使其相信自己具备应对中考挑战的能力。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通过鼓励和肯定，帮助学生建立自信心，激发其内在潜力。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分享一些实用的应试技巧，如答题顺序、答题规范等，提高学生的应试能力。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指导学生制定合理的学习计划，合理安排时间，提高学习效率。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帮助学生调整对中考的认知，明确考试的目的和意义，树立正确的考试观念。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教授学生有效的情绪调节方法，如深呼吸、冥想等，以缓解考前的紧张和焦虑。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辅导内容概述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考试焦虑与压力管理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紧张不安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考试焦虑的表现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476" r="214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218" r="182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48" b="147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90" r="239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考生可能会感到心神不宁，无法放松，容易烦躁或易怒。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由于过度担忧考试结果，考生可能会出现失眠、多梦等睡眠问题。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考试焦虑会导致考生注意力不集中，记忆力减退，思维迟缓。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焦虑情绪还可能引发头痛、胃痛、胸闷、心悸等身体不适症状。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09" r="550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285" r="162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中考作为学生学习生涯的重要节点，学业成绩的压力是不可避免的。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家长对子女的期望和要求，可能会给考生带来额外的压力。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社会对中考的重视和关注，以及同学之间的竞争，也会给考生带来压力。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考生对自己的期望和要求过高，与现实之间的差距会导致压力的产生。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家庭期望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根据自己的实际情况，制定切实可行的学习计划，避免临时抱佛脚。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积极面对考试，将中考视为检验自己学习成果的机会，而不是决定命运的唯一标准。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学会放松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通过深呼吸、冥想、瑜伽等方式放松身心，缓解焦虑情绪。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当感到压力过大时，可以向老师、家长、朋友或心理咨询师寻求帮助和支持。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保证充足的睡眠时间，合理饮食，适当进行户外运动，保持身体健康。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分块复习法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交叉复习法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做题与总结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有效复习方法介绍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根据中考考纲和自身情况，制定详细的复习计划，明确每天、每周、每月的复习目标和任务。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交替复习不同的科目或知识点，避免单一科目复习带来的疲劳和厌倦。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将知识点分成小块，逐个击破，有助于加深记忆和理解。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通过做题巩固知识点，及时总结错题和难题，形成自己的知识体系和解题技巧。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合理安排每天的学习、休息、娱乐时间，保证充足的睡眠和饮食。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避免时间浪费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根据重要性和紧急性对任务进行排序，优先完成重要且紧急的任务。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采用番茄工作法，每25分钟专注学习，然后休息5分钟，提高学习效率。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减少手机、电视等娱乐设备的使用时间，避免无效社交和闲聊。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将新的知识点与已知的事物或图像进行联想，形成有趣的记忆点。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联想记忆法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通过反复阅读、背诵、默写等方式，加深对知识点的记忆。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重复记忆法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通过专注力训练游戏、冥想等方式，提高注意力和专注度。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保持对知识的兴趣和好奇心，激发学习动力，有助于提高记忆力和注意力。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保持好奇心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提高记忆力和注意力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情绪调节与心态调整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https://d.book118.com/127054010163006052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2024-09-26T15:19:03.367</cp:lastPrinted>
  <dcterms:created xsi:type="dcterms:W3CDTF">2024-09-26T07:19:03Z</dcterms:created>
  <dcterms:modified xsi:type="dcterms:W3CDTF">2024-09-26T07:19:05Z</dcterms:modified>
</cp:coreProperties>
</file>