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2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99EC1-400F-4E7D-8D6C-692BF07D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95DC-FF89-461D-B17A-A9ADC3CC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3B5E1-CC2B-4CD4-AF50-243CA360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A023D-CC62-49C6-935A-32F37F41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1B6C1-4389-447D-9B6E-9FC8595C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65317-2B9E-4D73-9AA0-D2A34A53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22CC0-EBDE-4B3F-9413-3E8C6350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0466D-E16A-4C8D-9DDE-53F469FB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A4C95-EBC5-4F4F-BF63-A0CAA53D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CB005-1991-427C-B7A4-21B10AC9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A458D-C2DB-4EF5-A139-FDC54091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44" r:id="rId2"/>
    <p:sldLayoutId id="2147488845" r:id="rId3"/>
    <p:sldLayoutId id="2147488846" r:id="rId4"/>
    <p:sldLayoutId id="2147488847" r:id="rId5"/>
    <p:sldLayoutId id="2147488848" r:id="rId6"/>
    <p:sldLayoutId id="2147488849" r:id="rId7"/>
    <p:sldLayoutId id="2147488850" r:id="rId8"/>
    <p:sldLayoutId id="2147488851" r:id="rId9"/>
    <p:sldLayoutId id="2147488852" r:id="rId10"/>
    <p:sldLayoutId id="214748885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500101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远红外理疗贴：舒适与健康的完美结合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远红外理疗贴的应用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远红外理疗贴的原理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远红外理疗贴的效果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远红外理疗贴的市场前景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远红外理疗贴的品质保证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远红外理疗贴的原理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远红外的科学原理</a:t>
            </a:r>
            <a:endParaRPr lang="zh-CN" altLang="en-US"/>
          </a:p>
        </p:txBody>
      </p:sp>
      <p:sp>
        <p:nvSpPr>
          <p:cNvPr id="10489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远红外线作用机制：促进血液循环，舒缓肌肉紧张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远红外线应用领域：理疗、康复、保健等多个领域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远红外线定义：波长介于可见光和微波之间的电磁波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远红外线特点：易于被人体吸收，产生温热效应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https://d.book118.com/127055001012006025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远红外理疗贴：舒适与健康的完美结合</vt:lpstr>
      <vt:lpstr>目录</vt:lpstr>
      <vt:lpstr>远红外理疗贴的原理</vt:lpstr>
      <vt:lpstr>远红外的科学原理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2024-08-29T10:34:31.514</cp:lastPrinted>
  <dcterms:created xsi:type="dcterms:W3CDTF">2024-08-29T02:34:31Z</dcterms:created>
  <dcterms:modified xsi:type="dcterms:W3CDTF">2024-08-29T02:34:33Z</dcterms:modified>
</cp:coreProperties>
</file>