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D6880-8F84-4640-BF18-16224D052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7EF5B-2F1B-46B6-8B8C-7F5B8D266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BE537-9D49-4AF6-954C-88E1D7D1F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4D7EF-F31D-491F-96D4-87F1627D9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9BF443-E004-4B46-9B2A-7EA681525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BF6999-1037-496D-A856-C1B051BDA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67D046-FCE3-44FA-AC45-E23209310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05DC9-D6A8-40D7-9694-3179A5106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C756A-B298-4347-AD54-7AD167436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A3E91-1820-4D4F-8C62-DAB7E87A2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F2142-762D-4195-90F5-A9B6DE97D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5511006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年护理学范畴\n## 1.老年护理学的基本概念与重要性\n### 1.1老年护理学的定义与目标群体\n### 1.2老年护理学的发展历程与趋势\n### 1.3老年护理学在社会发展中的作用\n## 2.老年护理学的理论体系与实践方法\n### 2.1老年护理学的理论体系构建\n### 2.2老年护理学的实践方法与技术\n### 2.3老年护理学的评价与改进\n## 3.老年护理学中的健康教育与健康促进\n### 3.1老年护理学中的健康教育策略与方法\n### 3.2老年护理学中的健康促进活动与实践\n### 3.3老年护理学中的健康教育与健康促进效果评价\n## 4.老年护理学中的心理护理与社会支持\n### 4.1老年护理学中的心理护理理论与方法\n### 4.2老年护理学中的社会支持体系构建\n### 4.3老年护理学中的心理护理与社会支持效果评价\n## 5.老年护理学中的长期照护与康复护理\n### 5.1老年护理学中的长期照护需求与服务体系\n### 5.2老年护理学中的康复护理理论与方法\n### 5.3老年护理学中的长期照护与康复护理效果评价\n## 6.老年护理学中的伦理问题与法律规制\n### 6.1老年护理学中的伦理问题分析与解决方法\n### 6.2老年护理学中的法律规制体系与实施\n### 6.3老年护理学中的伦理问题与法律规制效果评价\n## 7.老年护理学的发展趋势与展望\n### 7.1老年护理学的发展趋势与未来挑战\n### 7.2老年护理学的创新与实践探索\n### 7.3老年护理学的未来发展方向与机遇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老年护理学范畴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老年护理学的基本概念与重要性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老年护理学的定义与目标群体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老年护理学的定义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针对老年人的生理、心理和社会需求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提供综合性护理服务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旨在维护老年人的健康、尊严和生活质量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目标群体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60岁及以上老年人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患有慢性疾病或生活不能自理的老年人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需要心理关爱和社会支持的老年人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发展历程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20世纪初：家庭照顾为主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20世纪中叶：养老院和日间照顾中心出现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20世纪末：社区照顾和长期照护服务体系形成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个性化和全面化护理服务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科技与护理相结合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跨学科和多领域合作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老年护理学的发展历程与趋势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促进老年人健康</a:t>
                </a:r>
                <a:endParaRPr/>
              </a:p>
            </p:txBody>
          </p:sp>
          <p:sp>
            <p:nvSpPr>
              <p:cNvPr id="29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预防疾病和延缓衰老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提高生活质量和自理能力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促进心理健康和社交活动</a:t>
                </a:r>
                <a:endParaRPr/>
              </a:p>
            </p:txBody>
          </p:sp>
        </p:grpSp>
        <p:grpSp>
          <p:nvGrpSpPr>
            <p:cNvPr id="29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减轻家庭负担</a:t>
                </a:r>
                <a:endParaRPr/>
              </a:p>
            </p:txBody>
          </p:sp>
          <p:sp>
            <p:nvSpPr>
              <p:cNvPr id="30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提供家庭照顾支持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分担家庭照顾责任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提高家庭成员照顾能力</a:t>
                </a:r>
                <a:endParaRPr/>
              </a:p>
            </p:txBody>
          </p:sp>
        </p:grpSp>
        <p:grpSp>
          <p:nvGrpSpPr>
            <p:cNvPr id="30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</a:t>
                </a:r>
                <a:endParaRPr/>
              </a:p>
            </p:txBody>
          </p:sp>
          <p:sp>
            <p:nvSpPr>
              <p:cNvPr id="30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提高老年人生活质量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减少老年人犯罪和抑郁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促进社会和谐稳定</a:t>
                </a:r>
                <a:endParaRPr/>
              </a:p>
            </p:txBody>
          </p: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老年护理学在社会发展中的作用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老年护理学的理论体系与实践方法</a:t>
            </a:r>
            <a:endParaRPr/>
          </a:p>
        </p:txBody>
      </p:sp>
      <p:sp>
        <p:nvSpPr>
          <p:cNvPr id="3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1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1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生理护理理论</a:t>
                </a:r>
                <a:endParaRPr/>
              </a:p>
            </p:txBody>
          </p:sp>
          <p:sp>
            <p:nvSpPr>
              <p:cNvPr id="31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衰老理论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慢性病护理理论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功能障碍护理理论</a:t>
                </a:r>
                <a:endParaRPr/>
              </a:p>
            </p:txBody>
          </p:sp>
        </p:grpSp>
        <p:grpSp>
          <p:nvGrpSpPr>
            <p:cNvPr id="31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心理护理理论</a:t>
                </a:r>
                <a:endParaRPr/>
              </a:p>
            </p:txBody>
          </p:sp>
          <p:sp>
            <p:nvSpPr>
              <p:cNvPr id="3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心理适应理论</a:t>
                </a:r>
                <a:endParaRPr/>
              </a:p>
            </p:txBody>
          </p:sp>
        </p:grpSp>
        <p:grpSp>
          <p:nvGrpSpPr>
            <p:cNvPr id="31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社会护理理论</a:t>
                </a:r>
                <a:endParaRPr/>
              </a:p>
            </p:txBody>
          </p:sp>
          <p:sp>
            <p:nvSpPr>
              <p:cNvPr id="3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社会参与理论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社会适应理论</a:t>
                </a:r>
                <a:endParaRPr/>
              </a:p>
            </p:txBody>
          </p:sp>
        </p:grpSp>
      </p:grpSp>
      <p:pic>
        <p:nvPicPr>
          <p:cNvPr id="31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老年护理学的理论体系构建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2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2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2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3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3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治疗护理   -康复训练</a:t>
                </a:r>
                <a:endParaRPr/>
              </a:p>
            </p:txBody>
          </p:sp>
          <p:sp>
            <p:nvSpPr>
              <p:cNvPr id="33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生理护理方法</a:t>
                </a:r>
                <a:endParaRPr/>
              </a:p>
            </p:txBody>
          </p:sp>
        </p:grpSp>
        <p:grpSp>
          <p:nvGrpSpPr>
            <p:cNvPr id="33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3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心理护理方法</a:t>
                </a:r>
                <a:endParaRPr/>
              </a:p>
            </p:txBody>
          </p:sp>
          <p:sp>
            <p:nvSpPr>
              <p:cNvPr id="33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endParaRPr/>
              </a:p>
            </p:txBody>
          </p:sp>
        </p:grpSp>
        <p:grpSp>
          <p:nvGrpSpPr>
            <p:cNvPr id="33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3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社会护理方法</a:t>
                </a:r>
                <a:endParaRPr/>
              </a:p>
            </p:txBody>
          </p:sp>
          <p:sp>
            <p:nvSpPr>
              <p:cNvPr id="33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社会适应</a:t>
                </a:r>
                <a:endParaRPr/>
              </a:p>
            </p:txBody>
          </p:sp>
        </p:grpSp>
      </p:grpSp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老年护理学的实践方法与技术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4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4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评价方法</a:t>
                </a:r>
                <a:endParaRPr/>
              </a:p>
            </p:txBody>
          </p:sp>
          <p:sp>
            <p:nvSpPr>
              <p:cNvPr id="3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生理健康评价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社会适应评价</a:t>
                </a:r>
                <a:endParaRPr/>
              </a:p>
            </p:txBody>
          </p:sp>
          <p:sp>
            <p:nvSpPr>
              <p:cNvPr id="3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改进策略</a:t>
                </a:r>
                <a:endParaRPr/>
              </a:p>
            </p:txBody>
          </p:sp>
          <p:sp>
            <p:nvSpPr>
              <p:cNvPr id="3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</a:t>
                </a:r>
                <a:endParaRPr/>
              </a:p>
            </p:txBody>
          </p:sp>
          <p:sp>
            <p:nvSpPr>
              <p:cNvPr id="3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老年护理学的评价与改进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老年护理学中的健康教育与健康促进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老年护理学中的健康教育策略与方法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群体化教育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家庭参与教育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老年护理学中的健康促进活动与实践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健康促进活动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健康体检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健康咨询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健康运动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健康促进实践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健康生活方式推广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健康环境创建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健康政策支持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效果评价指标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健康知识掌握程度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健康行为改变情况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健康状况改善情况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效果评价方法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统计分析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老年护理学中的健康教育与健康促进效果评价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老年护理学中的心理护理与社会支持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老年护理学中的心理护理理论与方法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心理需求理论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心理干预理论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心理适应理论</a:t>
                </a:r>
                <a:endParaRPr/>
              </a:p>
            </p:txBody>
          </p:sp>
          <p:pic>
            <p:nvPicPr>
              <p:cNvPr id="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https://d.book118.com/127055110062006044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老年护理学范畴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2024-09-18T20:17:43.290</cp:lastPrinted>
  <dcterms:created xsi:type="dcterms:W3CDTF">2024-09-18T12:17:43Z</dcterms:created>
  <dcterms:modified xsi:type="dcterms:W3CDTF">2024-09-18T12:17:45Z</dcterms:modified>
</cp:coreProperties>
</file>