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43CBF-8253-4AB1-AF0E-4B0BB0C3B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6684C-0C24-4D19-BBB3-DE3314FCB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5BDEB-4B87-4D7F-8737-060094C3F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4E221-4B17-4FDE-9294-D77C40685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668B70-C9DC-42BF-AE9F-644E15B73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D308F-EF2D-4540-B9C3-53DCBF1CD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7ACA6E-82F0-4D25-9589-C702D208C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AB4BF-16D7-4A48-B323-44FBBD4F0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AB09A-C5AD-415F-8FFF-776803D02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042C3-86EC-4A43-95D7-78B6C3FB3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BE1AB-13E9-4654-92A4-8F1A6258B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601614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生物技术助力社会经济发展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生物技术在农业领域应用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生物技术在工业领域应用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生物技术在医疗领域应用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生物技术在环保领域应用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生物技术产业现状及前景展望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生物技术是利用生物体系（包括生物体、生物组织、细胞或其组成部分）来生产有用产品或达到特定目的的一系列技术手段和方法的总称。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根据应用领域和技术手段的不同，生物技术可分为基因工程、细胞工程、发酵工程、酶工程、蛋白质工程等。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国内生物技术发展现状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近年来，我国生物技术发展迅速，在基因测序、合成生物学、干细胞研究等领域取得重要突破。同时，生物技术产业规模不断扩大，创新能力不断提升。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国外生物技术发展现状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美国、欧洲等发达国家在生物技术领域处于领先地位，拥有众多知名的生物技术公司和研发机构。这些国家在基因治疗、细胞疗法、精准医疗等领域取得显著进展。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国内外生物技术发展现状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随着基因测序技术的发展和精准医疗理念的普及，未来生物技术将更加注重个性化医疗，为患者提供定制化的治疗方案。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农业生物技术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通过基因编辑、转基因等技术手段改良作物品种，提高农作物产量和品质，保障粮食安全。同时，发展生物农药、生物肥料等绿色农业投入品，减少化学农药和化学肥料的使用。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海洋生物技术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利用海洋生物资源，开发新型药物、生物材料、功能性食品等。同时，关注海洋生态环境保护，推动海洋生物技术的可持续发展。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绿色生物制造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利用生物技术手段生产环保、可降解的产品和材料，减少对传统石化资源的依赖，推动绿色制造和可持续发展。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生物技术在农业领域应用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通过基因工程手段，将外源基因导入受体植物，使其获得新的性状或改良原有性状。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包括抗虫、抗病、抗除草剂、抗旱等多种类型的转基因作物。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转基因作物种类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转基因作物已在多个国家大面积推广，有效提高了农作物产量和品质，减少了农药使用。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推广与应用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转基因作物培育与推广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042" r="60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生物农药与生物肥料研发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生物农药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利用生物活体或其代谢产物对有害生物进行防治的一类制剂。具有安全、环保、高效等优点。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生物肥料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以微生物的生命活动及其产物为基础，提供植物生长所需养分的一种肥料。能提高土壤肥力，改善土壤结构。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研发与应用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生物农药和生物肥料的研发已成为农业领域的研究热点，相关产品已广泛应用于农业生产。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通过基因工程、细胞工程等手段，选育优良品种，提高农作物产量和品质。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生物技术育种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应用生物技术手段，调控农作物生长发育过程，提高光合效率，增加产量。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农业生物技术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运用生物技术手段，对农产品进行深加工，提高其附加值和市场竞争力。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提高农产品产量和品质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生物技术在工业领域应用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酶制剂的广泛应用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酶制剂在纺织、造纸、食品、医药等工业领域有广泛应用，可以提高生产效率，降低能耗和减少污染。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酶制剂的开发与优化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通过基因工程、蛋白质工程等技术手段，开发和优化酶制剂，提高其催化效率和稳定性，满足工业生产的需求。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工业酶制剂开发与优化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0" b="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微生物发酵工程的应用领域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微生物发酵工程在食品、医药、化工等工业生产中有广泛应用，可以生产酒类、抗生素、有机酸等产品。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微生物发酵工程的优化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通过优化微生物菌种、发酵工艺和控制技术，提高产品的产量和质量，降低生产成本和能耗。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微生物发酵工程在工业生产中应用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https://d.book118.com/127056016144006033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2024-09-07T08:56:16.173</cp:lastPrinted>
  <dcterms:created xsi:type="dcterms:W3CDTF">2024-09-07T00:56:16Z</dcterms:created>
  <dcterms:modified xsi:type="dcterms:W3CDTF">2024-09-07T00:56:18Z</dcterms:modified>
</cp:coreProperties>
</file>