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A592D-33BD-4957-B5F6-EB633B698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B47C5-9704-428F-ABDE-9ABF3C404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190BE-18CB-4D07-9F33-F53236CFD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A5C00-90A7-44A5-971F-CDCDDBF74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574E3A-013D-4B2A-A78B-9D95FEF6B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DCCA88-6F9E-4C62-887B-8076A646A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937736-9205-4663-8661-8AB8B47EC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00817-2DE2-4917-B6C2-AFB7E7A28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E3F2B-B011-4BA5-8E26-8720D5BF3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2A6CE-6769-4671-82EF-116F8AA4F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5ADBA-14EE-40E3-8C26-EE259D534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5605013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脑梗死微循环障碍的分子机制及干预策略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血脑屏障损伤：脑梗死微循环障碍的源头
 炎症反应：微循环障碍的加剧剂
 氧化应激：自由基毁坏微循环的帮凶
 血小板聚集：微栓形成的始作俑者
 白细胞粘附：微血管堵塞的罪魁祸首
 凝血级联反应：微栓形成的催化剂
 血管舒缩功能障碍：微循环恶性循环的推手
 神经元凋亡：微循环障碍的最终后果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血脑屏障损伤：脑梗死微循环障碍的源头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脑梗死微循环障碍的分子机制及干预策略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血脑屏障损伤：脑梗死微循环障碍的源头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血脑屏障损伤与脑梗死微循环障碍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血脑屏障（BBB）是将脑组织与血液循环隔离的半透性屏障，由内皮细胞、星形胶质细胞和周围细胞组成。BBB 的结构使得脑组织免受血液中可能存在的毒性物质和病原体的伤害，同时还能维持脑组织所需的离子浓度平衡。</a:t>
            </a:r>
          </a:p>
          <a:p>
            <a:r>
              <a:t>2. 脑梗死是由于脑血流中断导致的脑组织缺血性损伤，微循环障碍是脑梗死的关键病理改变之一。BBB损伤可以导致微循环障碍，而微循环障碍又会进一步加重BBB损伤，形成恶性循环，最终导致脑组织损伤。</a:t>
            </a:r>
          </a:p>
          <a:p>
            <a:r>
              <a:t>3. BBB损伤可能是脑梗死微循环障碍的源头之一，可以导致微循环障碍，而微循环障碍又会进一步加重BBB损伤，形成恶性循环，最终导致脑组织损伤。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BBB损伤的机制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血脑屏障损伤是脑梗死微循环障碍的重要原因之一。血脑屏障损伤的机制主要包括：</a:t>
            </a:r>
          </a:p>
          <a:p>
            <a:r>
              <a:t>（1）缺血-再灌注损伤：缺血-再灌注损伤是脑梗死最常见的病理改变之一，它会导致血脑屏障的破坏，释放出大量炎性因子，从而导致微循环障碍。</a:t>
            </a:r>
          </a:p>
          <a:p>
            <a:r>
              <a:t>（2）氧化应激：氧化应激是脑梗死另一个重要的病理改变，它会导致血脑屏障的破坏，释放出大量自由基，从而导致微循环障碍。</a:t>
            </a:r>
          </a:p>
          <a:p>
            <a:r>
              <a:t>（3）炎症反应：炎症反应是脑梗死常见的病理改变之一，它会导致血脑屏障的破坏，释放出大量炎性因子，从而导致微循环障碍。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血脑屏障损伤：脑梗死微循环障碍的源头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抗氧化治疗：抗氧化剂可以清除自由基，从而保护血脑屏障。常用的抗氧化剂包括维生素C、维生素E、辅酶Q10等。</a:t>
            </a:r>
          </a:p>
          <a:p>
            <a:r>
              <a:t>2. 抗炎治疗：抗炎药可以抑制炎症反应，从而保护血脑屏障。常用的抗炎药包括糖皮质激素、非甾体抗炎药等。</a:t>
            </a:r>
          </a:p>
          <a:p>
            <a:r>
              <a:t>3. 神经保护治疗：神经保护剂可以保护神经细胞免受缺血-再灌注损伤，从而保护血脑屏障。常用的神经保护剂包括甘露醇、甘油、依达拉奉等。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BBB损伤的治疗策略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血脑屏障损伤：脑梗死微循环障碍的源头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BBB损伤的干预策略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靶向血脑屏障：靶向血脑屏障的治疗策略旨在将治疗药物直接递送至血脑屏障，从而提高药物的治疗效果。常用的靶向血脑屏障的治疗策略包括：</a:t>
            </a:r>
          </a:p>
          <a:p>
            <a:r>
              <a:t>（1）纳米技术：纳米技术可以将药物包裹在纳米颗粒中，从而提高药物的靶向性。</a:t>
            </a:r>
          </a:p>
          <a:p>
            <a:r>
              <a:t>（2）脂质体：脂质体可以将药物包裹在脂质双分子层中，从而提高药物的靶向性。</a:t>
            </a:r>
          </a:p>
          <a:p>
            <a:r>
              <a:t>（3）单克隆抗体：单克隆抗体可以特异性地识别血脑屏障上的受体，从而将治疗药物递送至血脑屏障。</a:t>
            </a:r>
          </a:p>
          <a:p>
            <a:r>
              <a:t>2. 改善微循环：改善微循环的治疗策略旨在改善脑组织的供血和供氧，从而保护血脑屏障。常用的改善微循环的治疗策略包括：</a:t>
            </a:r>
          </a:p>
          <a:p>
            <a:r>
              <a:t>（1）抗血小板治疗：抗血小板治疗可以抑制血小板聚集，从而改善微循环。</a:t>
            </a:r>
          </a:p>
          <a:p>
            <a:r>
              <a:t>（2）抗凝治疗：抗凝治疗可以防止血栓形成，从而改善微循环。</a:t>
            </a:r>
          </a:p>
          <a:p>
            <a:r>
              <a:t>（3）血管扩张剂：血管扩张剂可以扩张血管，从而改善微循环。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血脑屏障损伤：脑梗死微循环障碍的源头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BBB损伤的预后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BBB损伤的预后取决于脑梗死的严重程度、治疗的及时性和有效性。</a:t>
            </a:r>
          </a:p>
          <a:p>
            <a:r>
              <a:t>2. 严重的BBB损伤会导致脑组织的不可逆损伤，从而导致患者出现严重的残疾甚至死亡。</a:t>
            </a:r>
          </a:p>
          <a:p>
            <a:r>
              <a:t>3. 及时的治疗可以改善BBB损伤，从而提高患者的预后。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炎症反应：微循环障碍的加剧剂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脑梗死微循环障碍的分子机制及干预策略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炎症反应：微循环障碍的加剧剂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炎症反应是微循环障碍的重要诱因：缺血性脑卒中发生后，局部组织缺血缺氧，导致血脑屏障破坏，神经元和胶质细胞等脑细胞释放炎性因子。</a:t>
            </a:r>
          </a:p>
          <a:p>
            <a:r>
              <a:t>2. 炎性因子激活内皮细胞和外周血细胞，促进白细胞粘附和聚集，释放自由基、蛋白水解酶等炎症介质，进一步损伤血管内皮细胞，加重微循环障碍。</a:t>
            </a:r>
          </a:p>
          <a:p>
            <a:r>
              <a:t>3. 炎性因子同时还可激活凝血系统和纤维蛋白溶解机制，促进血栓形成和纤维蛋白沉积，加重微循环障碍，阻塞微血管。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炎症反应对脑微循环的调节机制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炎症反应可以透过白细胞粘附分子表达、影响脑微循环内的白细胞行为；</a:t>
            </a:r>
          </a:p>
          <a:p>
            <a:r>
              <a:t>2. 炎症反应可以透过细胞因子如肿瘤坏死因子-α、白介素-1β、白介素-6等影响脑微循环内的血管舒缩及通透性；</a:t>
            </a:r>
          </a:p>
          <a:p>
            <a:r>
              <a:t>3. 炎症反应可以透过基质金属蛋白酶的表达破坏基底膜及细胞骨架，加剧脑微循环障碍。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炎症反应与微循环障碍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炎症反应：微循环障碍的加剧剂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炎症反应的治疗策略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抗炎药物：包括非甾体类抗炎药、糖皮质激素、生物制剂等，可抑制炎症因子释放，减轻炎症反应；</a:t>
            </a:r>
          </a:p>
          <a:p>
            <a:r>
              <a:t>2. 抗氧化剂：可清除氧自由基，减轻脂质过氧化，保护血管内皮细胞；</a:t>
            </a:r>
          </a:p>
          <a:p>
            <a:r>
              <a:t>3. 改善微循环：包括改善血液流变学、扩张微血管、增加组织灌注等，可改善微循环障碍，促进组织修复。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炎症反应的预防策略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控制高血压、高脂血症、糖尿病等脑梗死危险因素，降低脑梗死发生风险；</a:t>
            </a:r>
          </a:p>
          <a:p>
            <a:r>
              <a:t>2. 积极治疗感染灶，避免感染诱发炎症反应，加重脑梗死病情；</a:t>
            </a:r>
          </a:p>
          <a:p>
            <a:r>
              <a:t>3. 戒烟、限酒，减少吸烟和饮酒对血管内皮细胞的损伤，降低脑梗死风险。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炎症反应：微循环障碍的加剧剂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炎症反应的研究进展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炎症反应在脑缺血再灌注损伤中的作用：炎症反应被认为是缺血再灌注损伤的重要机制之一，影响缺血性脑卒中的发生、发展和预后；</a:t>
            </a:r>
          </a:p>
          <a:p>
            <a:r>
              <a:t>2. 炎症反应在脑出血性卒中的作用：炎症反应在脑出血性卒中中也发挥重要作用，参与血肿形成、脑水肿和神经功能损伤等过程；</a:t>
            </a:r>
          </a:p>
          <a:p>
            <a:r>
              <a:t>3. 炎症反应在脑梗死后神经再生中的作用：炎症反应对神经再生既有促进作用，也有抑制作用，具体作用取决于炎症反应的类型、强度和持续时间。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炎症反应的未来研究方向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炎症反应的分子机制：进一步研究炎症反应在脑梗死微循环障碍中的分子机制，为干预炎症反应提供新的靶点；</a:t>
            </a:r>
          </a:p>
          <a:p>
            <a:r>
              <a:t>2. 炎症反应的治疗策略：开发新的抗炎药物和治疗方法，改善微循环障碍，促进组织修复，减少脑梗死后神经功能损伤；</a:t>
            </a:r>
          </a:p>
          <a:p>
            <a:r>
              <a:t>3. 炎症反应的预防策略：探索新的预防炎症反应的策略，降低脑梗死发生风险，改善脑梗死预后。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氧化应激：自由基毁坏微循环的帮凶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脑梗死微循环障碍的分子机制及干预策略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氧化应激：自由基毁坏微循环的帮凶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氧化应激是脑梗死微循环障碍的重要机制之一，是指自由基的产生和清除之间失去平衡，导致自由基过量积累，从而对生物体造成损害。</a:t>
            </a:r>
          </a:p>
          <a:p>
            <a:r>
              <a:t>2. 在脑梗死微循环障碍中，自由基可通过多种途径产生，包括缺血再灌注损伤、炎性反应、谷氨酸毒性等。</a:t>
            </a:r>
          </a:p>
          <a:p>
            <a:r>
              <a:t>3. 自由基可通过脂质过氧化、蛋白质氧化和DNA损伤等方式破坏微循环内皮细胞，导致微血管通透性增加、白细胞粘附和聚集、血栓形成，最终导致微循环障碍。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自由基的产生机制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缺血再灌注损伤：缺血再灌注时，氧自由基的大量产生是氧化应激的主要来源。氧自由基可通过多种途径产生，包括线粒体的电子传递链、黄嘌呤氧化酶、NADPH氧化酶等。</a:t>
            </a:r>
          </a:p>
          <a:p>
            <a:r>
              <a:t>2. 炎性反应：炎性反应是脑梗死微循环障碍的另一个重要机制。炎性细胞释放的活性氧和氮自由基可直接损伤微血管内皮细胞，导致微血管通透性增加、白细胞粘附和聚集、血栓形成，最终导致微循环障碍。</a:t>
            </a:r>
          </a:p>
          <a:p>
            <a:r>
              <a:t>3. 谷氨酸毒性：谷氨酸是中枢神经系统的主要兴奋性神经递质。过度的谷氨酸释放可导致谷氨酸毒性，从而诱发氧化应激。谷氨酸毒性可通过多种途径产生自由基，包括线粒体的电子传递链、黄嘌呤氧化酶、NADPH氧化酶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氧化应激：自由基毁坏微循环的帮凶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氧化应激：自由基毁坏微循环的帮凶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自由基的清除机制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抗氧化酶系统：抗氧化酶系统是清除自由基的重要防御机制。主要包括超氧化物歧化酶（SOD）、过氧化氢酶（CAT）、谷胱甘肽过氧化物酶（GPx）等。这些酶可以将自由基转化为无害的分子，从而保护细胞免受氧化损伤。</a:t>
            </a:r>
          </a:p>
          <a:p>
            <a:r>
              <a:t>2. 非酶抗氧化剂系统：非酶抗氧化剂系统也是清除自由基的重要防御机制。主要包括维生素C、维生素E、谷胱甘肽等。这些抗氧化剂可以与自由基直接反应，将其清除。</a:t>
            </a:r>
          </a:p>
          <a:p>
            <a:r>
              <a:t>3. 自由基清除剂：自由基清除剂是通过化学反应来清除自由基的物质。常用的自由基清除剂包括N-乙酰半胱氨酸（NAC）、二巯基丙醇（DTT）等。这些物质可以与自由基直接反应，将其清除。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自由基与微血管内皮细胞损伤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脂质过氧化：自由基可攻击细胞膜上的脂质，导致脂质过氧化。脂质过氧化可破坏细胞膜的结构和功能，导致细胞损伤甚至死亡。</a:t>
            </a:r>
          </a:p>
          <a:p>
            <a:r>
              <a:t>2. 蛋白质氧化：自由基可攻击细胞内的蛋白质，导致蛋白质氧化。蛋白质氧化可改变蛋白质的结构和功能，导致细胞损伤甚至死亡。</a:t>
            </a:r>
          </a:p>
          <a:p>
            <a:r>
              <a:t>3. DNA损伤：自由基可攻击细胞内的DNA，导致DNA损伤。DNA损伤可导致基因突变，从而诱发癌症等疾病。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氧化应激：自由基毁坏微循环的帮凶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自由基与微循环障碍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自由基可通过破坏微血管内皮细胞，导致微血管通透性增加。微血管通透性增加可导致血浆蛋白和其他大分子的外渗，从而导致组织水肿。</a:t>
            </a:r>
          </a:p>
          <a:p>
            <a:r>
              <a:t>2. 自由基可激活炎症反应，导致白细胞粘附和聚集。白细胞粘附和聚集可阻塞微血管，导致微循环障碍。</a:t>
            </a:r>
          </a:p>
          <a:p>
            <a:r>
              <a:t>3. 自由基可促进血栓形成。自由基可激活凝血因子，导致血栓形成。血栓形成可阻塞微血管，导致微循环障碍。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https://d.book118.com/127056050135006054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血脑屏障损伤：脑梗死微循环障碍的源头</vt:lpstr>
      <vt:lpstr> 血脑屏障损伤：脑梗死微循环障碍的源头</vt:lpstr>
      <vt:lpstr> 血脑屏障损伤：脑梗死微循环障碍的源头</vt:lpstr>
      <vt:lpstr> 血脑屏障损伤：脑梗死微循环障碍的源头</vt:lpstr>
      <vt:lpstr> 血脑屏障损伤：脑梗死微循环障碍的源头</vt:lpstr>
      <vt:lpstr> 炎症反应：微循环障碍的加剧剂</vt:lpstr>
      <vt:lpstr> 炎症反应：微循环障碍的加剧剂</vt:lpstr>
      <vt:lpstr> 炎症反应：微循环障碍的加剧剂</vt:lpstr>
      <vt:lpstr> 炎症反应：微循环障碍的加剧剂</vt:lpstr>
      <vt:lpstr> 氧化应激：自由基毁坏微循环的帮凶</vt:lpstr>
      <vt:lpstr> 氧化应激：自由基毁坏微循环的帮凶</vt:lpstr>
      <vt:lpstr> 氧化应激：自由基毁坏微循环的帮凶</vt:lpstr>
      <vt:lpstr> 氧化应激：自由基毁坏微循环的帮凶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2024-09-29T02:00:57.120</cp:lastPrinted>
  <dcterms:created xsi:type="dcterms:W3CDTF">2024-09-28T18:00:57Z</dcterms:created>
  <dcterms:modified xsi:type="dcterms:W3CDTF">2024-09-28T18:00:59Z</dcterms:modified>
</cp:coreProperties>
</file>