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82895-E92B-4FA9-8330-E81F2F761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2FF54-A6A9-495A-AB92-C1EE2B048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A1877-76F2-461C-BB3F-BBAF28324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B7315-58AD-4373-871D-2E70D187A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5E51D0-5B5A-4903-B194-AE3B60D65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5464E7-5C8C-45F8-AF10-C9BC75015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C68B22-401C-420F-B060-345618A82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8A187-0ADB-41BC-9FE0-BCFED21B8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2C641-A9B7-44BD-9FFE-05F7A0B81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9E324-AD3D-4B50-B3D4-8AA69B958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2150B-70A9-4994-96B3-AEE3B3952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5605102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西湖区品牌推广方案公司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目标市场与受众分析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品牌推广策略与方案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创意设计与视觉识别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数字营销与社交媒体推广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方案实施与执行计划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https://d.book118.com/127056051025006043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2024-09-16T20:58:46.008</cp:lastPrinted>
  <dcterms:created xsi:type="dcterms:W3CDTF">2024-09-16T12:58:46Z</dcterms:created>
  <dcterms:modified xsi:type="dcterms:W3CDTF">2024-09-16T12:58:47Z</dcterms:modified>
</cp:coreProperties>
</file>