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5610CBB-271E-4093-90BB-C9DE6DEC6A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3F9BB3-B84A-4551-A7A9-34DE40DD95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44658C4-89CF-4C6B-B941-946DBD30CA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CA8AB8D-5F71-43D4-9ABE-AADC6AD070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CA78BFA-7FF4-4842-BAAE-9481A1D18C9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61E01C5-BBA1-4ECD-8230-F3DB7455FFA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40E7192-7986-4484-89D5-24A6CDB65B6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956673-04F0-4B84-BEC2-FE658C066D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F0392F-1EAD-4C9D-9476-FB99136259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3A63F3-9B5B-408D-8234-2C8747BB22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7E9A58-A192-45D3-8819-6298E2198D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7056062135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脑电图在三叉神经痛患者疼痛评估中的作用</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三叉神经痛概述
 脑电图基本原理
 疼痛评估的重要性
 脑电图在疼痛评估中的应用
 三叉神经痛的脑电图特征
 脑电图与疼痛强度的相关性
 脑电图评估疼痛的优势
 展望：脑电图在疼痛管理中的前景</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三叉神经痛概述</a:t>
            </a:r>
          </a:p>
        </p:txBody>
      </p:sp>
      <p:sp>
        <p:nvSpPr>
          <p:cNvPr id="3" name="Subtitle 2"/>
          <p:cNvSpPr>
            <a:spLocks noGrp="1"/>
          </p:cNvSpPr>
          <p:nvPr>
            <p:ph type="subTitle" idx="1"/>
          </p:nvPr>
        </p:nvSpPr>
        <p:spPr/>
        <p:txBody>
          <a:bodyPr/>
          <a:lstStyle/>
          <a:p>
            <a:r>
              <a:t>脑电图在三叉神经痛患者疼痛评估中的作用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三叉神经痛概述</a:t>
            </a:r>
          </a:p>
        </p:txBody>
      </p:sp>
      <p:sp>
        <p:nvSpPr>
          <p:cNvPr id="3" name="Text Placeholder 2"/>
          <p:cNvSpPr>
            <a:spLocks noGrp="1"/>
          </p:cNvSpPr>
          <p:nvPr>
            <p:ph type="body" idx="1"/>
          </p:nvPr>
        </p:nvSpPr>
        <p:spPr/>
        <p:txBody>
          <a:bodyPr/>
          <a:lstStyle/>
          <a:p>
            <a:r>
              <a:t>三叉神经痛的定义与特征</a:t>
            </a:r>
          </a:p>
        </p:txBody>
      </p:sp>
      <p:sp>
        <p:nvSpPr>
          <p:cNvPr id="4" name="Content Placeholder 3"/>
          <p:cNvSpPr>
            <a:spLocks noGrp="1"/>
          </p:cNvSpPr>
          <p:nvPr>
            <p:ph sz="half" idx="2"/>
          </p:nvPr>
        </p:nvSpPr>
        <p:spPr/>
        <p:txBody>
          <a:bodyPr/>
          <a:lstStyle/>
          <a:p>
            <a:r>
              <a:t>1.定义：三叉神经痛是一种常见的神经系统疾病，主要表现为面部剧烈疼痛，涉及三叉神经分布区域。</a:t>
            </a:r>
          </a:p>
          <a:p>
            <a:r>
              <a:t>2.特征：疼痛通常突然发作，呈电击样、针刺样或刀割样剧痛，持续数秒至数分钟。患者常因触发点（如洗脸、刷牙等）而引发疼痛。</a:t>
            </a:r>
          </a:p>
          <a:p/>
        </p:txBody>
      </p:sp>
      <p:sp>
        <p:nvSpPr>
          <p:cNvPr id="5" name="Text Placeholder 4"/>
          <p:cNvSpPr>
            <a:spLocks noGrp="1"/>
          </p:cNvSpPr>
          <p:nvPr>
            <p:ph type="body" idx="3"/>
          </p:nvPr>
        </p:nvSpPr>
        <p:spPr/>
        <p:txBody>
          <a:bodyPr/>
          <a:lstStyle/>
          <a:p>
            <a:r>
              <a:t>三叉神经痛的发病率与影响因素</a:t>
            </a:r>
          </a:p>
        </p:txBody>
      </p:sp>
      <p:sp>
        <p:nvSpPr>
          <p:cNvPr id="6" name="Content Placeholder 5"/>
          <p:cNvSpPr>
            <a:spLocks noGrp="1"/>
          </p:cNvSpPr>
          <p:nvPr>
            <p:ph sz="half" idx="4"/>
          </p:nvPr>
        </p:nvSpPr>
        <p:spPr/>
        <p:txBody>
          <a:bodyPr/>
          <a:lstStyle/>
          <a:p>
            <a:r>
              <a:t>1.发病率：全球范围内，三叉神经痛的发生率为每10万人中有5-20例，女性略多于男性，年龄多在40岁以上。</a:t>
            </a:r>
          </a:p>
          <a:p>
            <a:r>
              <a:t>2.影响因素：病因不明，可能与血管压迫、脱髓鞘病变等因素有关；遗传倾向、糖尿病和高血压也可能增加发病风险。</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三叉神经痛概述</a:t>
            </a:r>
          </a:p>
        </p:txBody>
      </p:sp>
      <p:sp>
        <p:nvSpPr>
          <p:cNvPr id="3" name="Text Placeholder 2"/>
          <p:cNvSpPr>
            <a:spLocks noGrp="1"/>
          </p:cNvSpPr>
          <p:nvPr>
            <p:ph type="body" idx="1"/>
          </p:nvPr>
        </p:nvSpPr>
        <p:spPr/>
        <p:txBody>
          <a:bodyPr/>
          <a:lstStyle/>
          <a:p>
            <a:r>
              <a:t>三叉神经痛的临床表现与分级</a:t>
            </a:r>
          </a:p>
        </p:txBody>
      </p:sp>
      <p:sp>
        <p:nvSpPr>
          <p:cNvPr id="4" name="Content Placeholder 3"/>
          <p:cNvSpPr>
            <a:spLocks noGrp="1"/>
          </p:cNvSpPr>
          <p:nvPr>
            <p:ph sz="half" idx="2"/>
          </p:nvPr>
        </p:nvSpPr>
        <p:spPr/>
        <p:txBody>
          <a:bodyPr/>
          <a:lstStyle/>
          <a:p>
            <a:r>
              <a:t>1.临床表现：典型的三叉神经痛表现为一侧面部突发性剧烈疼痛，可伴有流泪、流涎等症状。</a:t>
            </a:r>
          </a:p>
          <a:p>
            <a:r>
              <a:t>2.疼痛分级：根据疼痛程度和频率可分为轻度、中度和重度，严重时严重影响生活质量。</a:t>
            </a:r>
          </a:p>
          <a:p/>
        </p:txBody>
      </p:sp>
      <p:sp>
        <p:nvSpPr>
          <p:cNvPr id="5" name="Text Placeholder 4"/>
          <p:cNvSpPr>
            <a:spLocks noGrp="1"/>
          </p:cNvSpPr>
          <p:nvPr>
            <p:ph type="body" idx="3"/>
          </p:nvPr>
        </p:nvSpPr>
        <p:spPr/>
        <p:txBody>
          <a:bodyPr/>
          <a:lstStyle/>
          <a:p>
            <a:r>
              <a:t>三叉神经痛的传统治疗方法</a:t>
            </a:r>
          </a:p>
        </p:txBody>
      </p:sp>
      <p:sp>
        <p:nvSpPr>
          <p:cNvPr id="6" name="Content Placeholder 5"/>
          <p:cNvSpPr>
            <a:spLocks noGrp="1"/>
          </p:cNvSpPr>
          <p:nvPr>
            <p:ph sz="half" idx="4"/>
          </p:nvPr>
        </p:nvSpPr>
        <p:spPr/>
        <p:txBody>
          <a:bodyPr/>
          <a:lstStyle/>
          <a:p>
            <a:r>
              <a:t>1.药物治疗：首选药物为抗癫痫药（如卡马西平）、麻醉药（如利多卡因）等，但长期使用可能导致副作用。</a:t>
            </a:r>
          </a:p>
          <a:p>
            <a:r>
              <a:t>2.手术治疗：包括微血管减压术、射频热凝术、立体定向放射治疗等，手术效果取决于具体情况。</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三叉神经痛概述</a:t>
            </a:r>
          </a:p>
        </p:txBody>
      </p:sp>
      <p:sp>
        <p:nvSpPr>
          <p:cNvPr id="3" name="Text Placeholder 2"/>
          <p:cNvSpPr>
            <a:spLocks noGrp="1"/>
          </p:cNvSpPr>
          <p:nvPr>
            <p:ph type="body" idx="1"/>
          </p:nvPr>
        </p:nvSpPr>
        <p:spPr/>
        <p:txBody>
          <a:bodyPr/>
          <a:lstStyle/>
          <a:p>
            <a:r>
              <a:t>脑电图在三叉神经痛评估中的作用</a:t>
            </a:r>
          </a:p>
        </p:txBody>
      </p:sp>
      <p:sp>
        <p:nvSpPr>
          <p:cNvPr id="4" name="Content Placeholder 3"/>
          <p:cNvSpPr>
            <a:spLocks noGrp="1"/>
          </p:cNvSpPr>
          <p:nvPr>
            <p:ph sz="half" idx="2"/>
          </p:nvPr>
        </p:nvSpPr>
        <p:spPr/>
        <p:txBody>
          <a:bodyPr/>
          <a:lstStyle/>
          <a:p>
            <a:r>
              <a:t>1.功能定位：通过脑电图可以定位疼痛起源区域，为诊断和治疗提供依据。</a:t>
            </a:r>
          </a:p>
          <a:p>
            <a:r>
              <a:t>2.疼痛评价：脑电图异常波形和功率谱分析有助于量化疼痛强度和变化趋势。</a:t>
            </a:r>
          </a:p>
          <a:p/>
        </p:txBody>
      </p:sp>
      <p:sp>
        <p:nvSpPr>
          <p:cNvPr id="5" name="Text Placeholder 4"/>
          <p:cNvSpPr>
            <a:spLocks noGrp="1"/>
          </p:cNvSpPr>
          <p:nvPr>
            <p:ph type="body" idx="3"/>
          </p:nvPr>
        </p:nvSpPr>
        <p:spPr/>
        <p:txBody>
          <a:bodyPr/>
          <a:lstStyle/>
          <a:p>
            <a:r>
              <a:t>三叉神经痛研究的新趋势</a:t>
            </a:r>
          </a:p>
        </p:txBody>
      </p:sp>
      <p:sp>
        <p:nvSpPr>
          <p:cNvPr id="6" name="Content Placeholder 5"/>
          <p:cNvSpPr>
            <a:spLocks noGrp="1"/>
          </p:cNvSpPr>
          <p:nvPr>
            <p:ph sz="half" idx="4"/>
          </p:nvPr>
        </p:nvSpPr>
        <p:spPr/>
        <p:txBody>
          <a:bodyPr/>
          <a:lstStyle/>
          <a:p>
            <a:r>
              <a:t>1.靶向治疗：针对三叉神经痛的特定病理机制开发新型药物或疗法，提高治疗效果并减少副作用。</a:t>
            </a:r>
          </a:p>
          <a:p>
            <a:r>
              <a:t>2.多学科综合治疗：结合神经内科、口腔科、神经外科等多学科力量，制定个体化治疗方案。</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脑电图基本原理</a:t>
            </a:r>
          </a:p>
        </p:txBody>
      </p:sp>
      <p:sp>
        <p:nvSpPr>
          <p:cNvPr id="3" name="Subtitle 2"/>
          <p:cNvSpPr>
            <a:spLocks noGrp="1"/>
          </p:cNvSpPr>
          <p:nvPr>
            <p:ph type="subTitle" idx="1"/>
          </p:nvPr>
        </p:nvSpPr>
        <p:spPr/>
        <p:txBody>
          <a:bodyPr/>
          <a:lstStyle/>
          <a:p>
            <a:r>
              <a:t>脑电图在三叉神经痛患者疼痛评估中的作用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脑电图基本原理</a:t>
            </a:r>
          </a:p>
        </p:txBody>
      </p:sp>
      <p:sp>
        <p:nvSpPr>
          <p:cNvPr id="3" name="Text Placeholder 2"/>
          <p:cNvSpPr>
            <a:spLocks noGrp="1"/>
          </p:cNvSpPr>
          <p:nvPr>
            <p:ph type="body" idx="1"/>
          </p:nvPr>
        </p:nvSpPr>
        <p:spPr/>
        <p:txBody>
          <a:bodyPr/>
          <a:lstStyle/>
          <a:p>
            <a:r>
              <a:t>【脑电图基本原理】：</a:t>
            </a:r>
          </a:p>
        </p:txBody>
      </p:sp>
      <p:sp>
        <p:nvSpPr>
          <p:cNvPr id="4" name="Content Placeholder 3"/>
          <p:cNvSpPr>
            <a:spLocks noGrp="1"/>
          </p:cNvSpPr>
          <p:nvPr>
            <p:ph sz="half" idx="2"/>
          </p:nvPr>
        </p:nvSpPr>
        <p:spPr/>
        <p:txBody>
          <a:bodyPr/>
          <a:lstStyle/>
          <a:p>
            <a:r>
              <a:t>1.脑电信号的产生：脑电图（Electroencephalogram,EEG）是通过在头皮表面放置电极，记录大脑皮质神经元群体同步放电活动产生的生物电信号。这些信号与神经元的动作电位相关，并在头皮上形成可测量的电压变化。</a:t>
            </a:r>
          </a:p>
          <a:p>
            <a:r>
              <a:t>2.频率成分分析：脑电图信号主要由不同频率成分组成，包括δ、θ、α、β和γ波等。这些不同的频率成分对应着大脑的不同功能状态和认知过程，如放松和睡眠时出现的慢波（δ和θ波），以及注意力集中和清醒时出现的快波（α、β和γ波）。</a:t>
            </a:r>
          </a:p>
          <a:p>
            <a:r>
              <a:t>3.信号处理方法：为了提取有用的信息并减少噪声干扰，脑电图信号需要经过预处理（如滤波、去直流漂移等）、特征提取和数据分析等步骤。现代脑电图技术也引入了高级的信号处理算法，如独立分量分析（IndependentComponentAnalysis,ICA）和机器学习等。</a:t>
            </a:r>
          </a:p>
          <a:p>
            <a:r>
              <a:t>【EEG设备及设置】：</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疼痛评估的重要性</a:t>
            </a:r>
          </a:p>
        </p:txBody>
      </p:sp>
      <p:sp>
        <p:nvSpPr>
          <p:cNvPr id="3" name="Subtitle 2"/>
          <p:cNvSpPr>
            <a:spLocks noGrp="1"/>
          </p:cNvSpPr>
          <p:nvPr>
            <p:ph type="subTitle" idx="1"/>
          </p:nvPr>
        </p:nvSpPr>
        <p:spPr/>
        <p:txBody>
          <a:bodyPr/>
          <a:lstStyle/>
          <a:p>
            <a:r>
              <a:t>脑电图在三叉神经痛患者疼痛评估中的作用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疼痛评估的重要性</a:t>
            </a:r>
          </a:p>
        </p:txBody>
      </p:sp>
      <p:sp>
        <p:nvSpPr>
          <p:cNvPr id="3" name="Text Placeholder 2"/>
          <p:cNvSpPr>
            <a:spLocks noGrp="1"/>
          </p:cNvSpPr>
          <p:nvPr>
            <p:ph type="body" idx="1"/>
          </p:nvPr>
        </p:nvSpPr>
        <p:spPr/>
        <p:txBody>
          <a:bodyPr/>
          <a:lstStyle/>
          <a:p>
            <a:r>
              <a:t>疼痛评估的临床意义</a:t>
            </a:r>
          </a:p>
        </p:txBody>
      </p:sp>
      <p:sp>
        <p:nvSpPr>
          <p:cNvPr id="4" name="Content Placeholder 3"/>
          <p:cNvSpPr>
            <a:spLocks noGrp="1"/>
          </p:cNvSpPr>
          <p:nvPr>
            <p:ph sz="half" idx="2"/>
          </p:nvPr>
        </p:nvSpPr>
        <p:spPr/>
        <p:txBody>
          <a:bodyPr/>
          <a:lstStyle/>
          <a:p>
            <a:r>
              <a:t>1.个性化治疗方案制定：疼痛评估有助于医生根据患者的具体疼痛程度和类型，制定出更具有针对性和个性化的治疗方案，提高治疗效果。</a:t>
            </a:r>
          </a:p>
          <a:p>
            <a:r>
              <a:t>2.疼痛管理效果评价：通过定期进行疼痛评估，可以客观地衡量治疗的效果，及时调整治疗策略，以期达到最佳的镇痛状态。</a:t>
            </a:r>
          </a:p>
          <a:p>
            <a:r>
              <a:t>3.提高生活质量：准确的疼痛评估能够帮助医护人员更好地理解和满足患者的疼痛需求，从而提高其生活质量和满意度。</a:t>
            </a:r>
          </a:p>
          <a:p/>
        </p:txBody>
      </p:sp>
      <p:sp>
        <p:nvSpPr>
          <p:cNvPr id="5" name="Text Placeholder 4"/>
          <p:cNvSpPr>
            <a:spLocks noGrp="1"/>
          </p:cNvSpPr>
          <p:nvPr>
            <p:ph type="body" idx="3"/>
          </p:nvPr>
        </p:nvSpPr>
        <p:spPr/>
        <p:txBody>
          <a:bodyPr/>
          <a:lstStyle/>
          <a:p>
            <a:r>
              <a:t>疼痛评估的心理影响</a:t>
            </a:r>
          </a:p>
        </p:txBody>
      </p:sp>
      <p:sp>
        <p:nvSpPr>
          <p:cNvPr id="6" name="Content Placeholder 5"/>
          <p:cNvSpPr>
            <a:spLocks noGrp="1"/>
          </p:cNvSpPr>
          <p:nvPr>
            <p:ph sz="half" idx="4"/>
          </p:nvPr>
        </p:nvSpPr>
        <p:spPr/>
        <p:txBody>
          <a:bodyPr/>
          <a:lstStyle/>
          <a:p>
            <a:r>
              <a:t>1.心理压力缓解：疼痛往往与心理压力紧密相关，通过对疼痛的准确评估，可以帮助患者减轻焦虑和恐惧感，增强治疗的信心。</a:t>
            </a:r>
          </a:p>
          <a:p>
            <a:r>
              <a:t>2.患者情绪管理：通过疼痛评估，医护人员可以更好地理解患者的情绪变化，提供适当的心理支持，促进患者的情绪稳定。</a:t>
            </a:r>
          </a:p>
          <a:p>
            <a:r>
              <a:t>3.预防心理并发症：长期未得到有效控制的疼痛可能会导致抑郁、焦虑等心理并发症，疼痛评估则能及时发现并预防这些问题。</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疼痛评估的重要性</a:t>
            </a:r>
          </a:p>
        </p:txBody>
      </p:sp>
      <p:sp>
        <p:nvSpPr>
          <p:cNvPr id="3" name="Content Placeholder 2"/>
          <p:cNvSpPr>
            <a:spLocks noGrp="1"/>
          </p:cNvSpPr>
          <p:nvPr>
            <p:ph sz="half" idx="2"/>
          </p:nvPr>
        </p:nvSpPr>
        <p:spPr/>
        <p:txBody>
          <a:bodyPr/>
          <a:lstStyle/>
          <a:p>
            <a:r>
              <a:t>1.医疗资源优化配置：通过科学的疼痛评估，可以合理分配医疗资源，提高医疗服务效率。</a:t>
            </a:r>
          </a:p>
          <a:p>
            <a:r>
              <a:t>2.改善医患关系：准确的疼痛评估有助于建立良好的医患沟通，增强患者的信任感，改善医患关系。</a:t>
            </a:r>
          </a:p>
          <a:p>
            <a:r>
              <a:t>3.社会关注度提升：对疼痛评估的重视有助于社会更加关注患者的疼痛问题，推动疼痛管理的发展和普及。</a:t>
            </a:r>
          </a:p>
          <a:p/>
        </p:txBody>
      </p:sp>
      <p:sp>
        <p:nvSpPr>
          <p:cNvPr id="4" name="Text Placeholder 3"/>
          <p:cNvSpPr>
            <a:spLocks noGrp="1"/>
          </p:cNvSpPr>
          <p:nvPr>
            <p:ph type="body" idx="3"/>
          </p:nvPr>
        </p:nvSpPr>
        <p:spPr/>
        <p:txBody>
          <a:bodyPr/>
          <a:lstStyle/>
          <a:p>
            <a:r>
              <a:t>疼痛评估在科研中的作用</a:t>
            </a:r>
          </a:p>
        </p:txBody>
      </p:sp>
      <p:sp>
        <p:nvSpPr>
          <p:cNvPr id="5" name="Content Placeholder 4"/>
          <p:cNvSpPr>
            <a:spLocks noGrp="1"/>
          </p:cNvSpPr>
          <p:nvPr>
            <p:ph sz="half" idx="4"/>
          </p:nvPr>
        </p:nvSpPr>
        <p:spPr/>
        <p:txBody>
          <a:bodyPr/>
          <a:lstStyle/>
          <a:p>
            <a:r>
              <a:t>1.科研成果验证：疼痛评估是衡量临床研究效果的重要指标之一，有助于验证新的治疗方法的有效性。</a:t>
            </a:r>
          </a:p>
          <a:p>
            <a:r>
              <a:t>2.推动学科发展：疼痛评估的研究可以为神经病学、心理学等相关学科提供丰富的数据支持，推动学科的进一步发展。</a:t>
            </a:r>
          </a:p>
          <a:p>
            <a:r>
              <a:t>3.基础与临床研究结合：通过对疼痛评估的深入研究，可以促进基础研究与临床实践的紧密结合，加速科研成果的转化。</a:t>
            </a:r>
          </a:p>
          <a:p/>
        </p:txBody>
      </p:sp>
      <p:sp>
        <p:nvSpPr>
          <p:cNvPr id="6" name="Text Placeholder 5"/>
          <p:cNvSpPr>
            <a:spLocks noGrp="1"/>
          </p:cNvSpPr>
          <p:nvPr>
            <p:ph type="body" idx="1"/>
          </p:nvPr>
        </p:nvSpPr>
        <p:spPr/>
        <p:txBody>
          <a:bodyPr/>
          <a:lstStyle/>
          <a:p>
            <a:r>
              <a:t>疼痛评估的社会价值</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疼痛评估的重要性</a:t>
            </a:r>
          </a:p>
        </p:txBody>
      </p:sp>
      <p:sp>
        <p:nvSpPr>
          <p:cNvPr id="3" name="Text Placeholder 2"/>
          <p:cNvSpPr>
            <a:spLocks noGrp="1"/>
          </p:cNvSpPr>
          <p:nvPr>
            <p:ph type="body" idx="1"/>
          </p:nvPr>
        </p:nvSpPr>
        <p:spPr/>
        <p:txBody>
          <a:bodyPr/>
          <a:lstStyle/>
          <a:p>
            <a:r>
              <a:t>疼痛评估的技术革新</a:t>
            </a:r>
          </a:p>
        </p:txBody>
      </p:sp>
      <p:sp>
        <p:nvSpPr>
          <p:cNvPr id="4" name="Content Placeholder 3"/>
          <p:cNvSpPr>
            <a:spLocks noGrp="1"/>
          </p:cNvSpPr>
          <p:nvPr>
            <p:ph sz="half" idx="2"/>
          </p:nvPr>
        </p:nvSpPr>
        <p:spPr/>
        <p:txBody>
          <a:bodyPr/>
          <a:lstStyle/>
          <a:p>
            <a:r>
              <a:t>1.新技术应用：随着科技的进步，如脑电图等新技术的应用，将使疼痛评估更加精准、便捷。</a:t>
            </a:r>
          </a:p>
          <a:p>
            <a:r>
              <a:t>2.无创检测手段：非侵入性的疼痛评估方法的研发，将极大地提高患者的舒适度和接受度。</a:t>
            </a:r>
          </a:p>
          <a:p>
            <a:r>
              <a:t>3.数据分析能力提升：借助大数据和人工智能等先进技术，疼痛评估的数据处理和分析能力将进一步提升。</a:t>
            </a:r>
          </a:p>
          <a:p/>
        </p:txBody>
      </p:sp>
      <p:sp>
        <p:nvSpPr>
          <p:cNvPr id="5" name="Text Placeholder 4"/>
          <p:cNvSpPr>
            <a:spLocks noGrp="1"/>
          </p:cNvSpPr>
          <p:nvPr>
            <p:ph type="body" idx="3"/>
          </p:nvPr>
        </p:nvSpPr>
        <p:spPr/>
        <p:txBody>
          <a:bodyPr/>
          <a:lstStyle/>
          <a:p>
            <a:r>
              <a:t>疼痛评估的教育和培训</a:t>
            </a:r>
          </a:p>
        </p:txBody>
      </p:sp>
      <p:sp>
        <p:nvSpPr>
          <p:cNvPr id="6" name="Content Placeholder 5"/>
          <p:cNvSpPr>
            <a:spLocks noGrp="1"/>
          </p:cNvSpPr>
          <p:nvPr>
            <p:ph sz="half" idx="4"/>
          </p:nvPr>
        </p:nvSpPr>
        <p:spPr/>
        <p:txBody>
          <a:bodyPr/>
          <a:lstStyle/>
          <a:p>
            <a:r>
              <a:t>1.提高专业技能：对疼痛评估的系统学习和培训，可以提高医护人员的专业技能和服务质量。</a:t>
            </a:r>
          </a:p>
          <a:p>
            <a:r>
              <a:t>2.标准化操作推广：通过教育培训，可以推广疼痛评估的标准化流程和方法，提高整个行业的水平。</a:t>
            </a:r>
          </a:p>
          <a:p>
            <a:r>
              <a:t>3.持续职业发展：对于医护人员来说，掌握疼痛评估的相关知识和技能，有助于其职业生涯的持续发展。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脑电图在疼痛评估中的应用</a:t>
            </a:r>
          </a:p>
        </p:txBody>
      </p:sp>
      <p:sp>
        <p:nvSpPr>
          <p:cNvPr id="3" name="Subtitle 2"/>
          <p:cNvSpPr>
            <a:spLocks noGrp="1"/>
          </p:cNvSpPr>
          <p:nvPr>
            <p:ph type="subTitle" idx="1"/>
          </p:nvPr>
        </p:nvSpPr>
        <p:spPr/>
        <p:txBody>
          <a:bodyPr/>
          <a:lstStyle/>
          <a:p>
            <a:r>
              <a:t>脑电图在三叉神经痛患者疼痛评估中的作用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脑电图在疼痛评估中的应用</a:t>
            </a:r>
          </a:p>
        </p:txBody>
      </p:sp>
      <p:sp>
        <p:nvSpPr>
          <p:cNvPr id="3" name="Text Placeholder 2"/>
          <p:cNvSpPr>
            <a:spLocks noGrp="1"/>
          </p:cNvSpPr>
          <p:nvPr>
            <p:ph type="body" idx="1"/>
          </p:nvPr>
        </p:nvSpPr>
        <p:spPr/>
        <p:txBody>
          <a:bodyPr/>
          <a:lstStyle/>
          <a:p>
            <a:r>
              <a:t>【脑电图在疼痛评估中的应用】：</a:t>
            </a:r>
          </a:p>
        </p:txBody>
      </p:sp>
      <p:sp>
        <p:nvSpPr>
          <p:cNvPr id="4" name="Content Placeholder 3"/>
          <p:cNvSpPr>
            <a:spLocks noGrp="1"/>
          </p:cNvSpPr>
          <p:nvPr>
            <p:ph sz="half" idx="2"/>
          </p:nvPr>
        </p:nvSpPr>
        <p:spPr/>
        <p:txBody>
          <a:bodyPr/>
          <a:lstStyle/>
          <a:p>
            <a:r>
              <a:t>1.脑电图是一种无创、安全的检测方法，通过记录大脑电信号来反映神经活动状态。它能够帮助医生了解患者的大脑功能和病理变化，对于疼痛评估具有重要的参考价值。</a:t>
            </a:r>
          </a:p>
          <a:p>
            <a:r>
              <a:t>2.在三叉神经痛等慢性疼痛疾病中，脑电图可以帮助识别异常的神经活动模式，并与临床症状相匹配，从而提高诊断的准确性和可信度。</a:t>
            </a:r>
          </a:p>
          <a:p>
            <a:r>
              <a:t>3.近年来，随着脑电图技术的发展，研究人员已经发现了一些特定的脑电波谱特征，这些特征可以作为评估疼痛程度和治疗效果的重要指标。</a:t>
            </a:r>
          </a:p>
          <a:p>
            <a:r>
              <a:t>【脑电图在疼痛评估中的发展趋势】：</a:t>
            </a:r>
          </a:p>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https://d.book118.com/127056062135006054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15</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15</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三叉神经痛概述</vt:lpstr>
      <vt:lpstr> 三叉神经痛概述</vt:lpstr>
      <vt:lpstr> 三叉神经痛概述</vt:lpstr>
      <vt:lpstr> 三叉神经痛概述</vt:lpstr>
      <vt:lpstr> 脑电图基本原理</vt:lpstr>
      <vt:lpstr> 脑电图基本原理</vt:lpstr>
      <vt:lpstr> 疼痛评估的重要性</vt:lpstr>
      <vt:lpstr> 疼痛评估的重要性</vt:lpstr>
      <vt:lpstr> 疼痛评估的重要性</vt:lpstr>
      <vt:lpstr> 疼痛评估的重要性</vt:lpstr>
      <vt:lpstr> 脑电图在疼痛评估中的应用</vt:lpstr>
      <vt:lpstr> 脑电图在疼痛评估中的应用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2024-09-29T02:00:59.568</cp:lastPrinted>
  <dcterms:created xsi:type="dcterms:W3CDTF">2024-09-28T18:00:59Z</dcterms:created>
  <dcterms:modified xsi:type="dcterms:W3CDTF">2024-09-28T18:01:01Z</dcterms:modified>
</cp:coreProperties>
</file>