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404B51-47F5-4B66-A7D0-02793FFF8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40703-6F9A-41F6-87DB-AC854F1DF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F8F130-FF86-467A-829A-77000AA73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AB1838-A3EB-4933-86B4-F95B5AB50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B9D22E-FD40-4552-9B9E-D0AA1DD83D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895367-3222-4220-803E-26FC9E3698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726FFC-4DA5-4887-8799-BC1F897F2F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23CA9F-BBDD-4306-963E-3ABCFFD12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5FE445-F98A-45CA-85B9-2E3146242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3697B3-D0C4-4F7E-AE7B-27959A909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B7C0EF-E264-4629-80AB-883109CF7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600060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特殊儿童音乐治疗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特殊儿童音乐治疗的理论基础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特殊儿童音乐治疗的方法与技术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特殊儿童音乐治疗的实践应用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特殊儿童音乐治疗的评估与效果</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特殊儿童音乐治疗的未来发展与挑战</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特殊儿童音乐治疗概述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09" r="3180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390" r="253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43" r="316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特殊儿童音乐治疗是指通过音乐手段对有特殊需要的儿童进行干预和治疗的方法，旨在促进他们的身心发展、提高生活质量。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增强特殊儿童的感知能力、语言沟通能力、社交技能、情绪调节能力等，帮助他们更好地适应社会和生活。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促进感知发展</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音乐具有丰富的音色、节奏和旋律，能够刺激特殊儿童的听觉系统，促进感知能力的发展。</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激发语言与沟通潜能</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音乐活动中的歌词、节奏和旋律有助于激发特殊儿童的语言和沟通能力，提高他们的表达和理解能力。</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提升社交技能</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通过音乐游戏、合唱等活动，特殊儿童可以与其他孩子互动，学习合作与分享，提升社交技能。</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调节情绪</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音乐具有安抚和愉悦的功能，可以帮助特殊儿童调节情绪，减轻焦虑、抑郁等负面情绪。</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音乐治疗起源于古代文明，如古希腊和古罗马时期。然而，直到20世纪中叶，随着医学和心理学的发展，音乐治疗才逐渐成为一个独立的学科。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随着人们对音乐治疗的认识不断深入，越来越多的专业机构和组织开始致力于研究和推广音乐治疗的应用。目前，音乐治疗已经成为国际上公认的治疗方法之一，广泛应用于特殊教育、康复医学等领域。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特殊儿童音乐治疗的理论基础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音乐心理治疗理论认为音乐具有情感表达和沟通的作用，能够引发人们的情感共鸣，从而改善心理状态。对于特殊儿童而言，音乐治疗可以帮助他们表达内心的情感，提高情感认知和表达能力。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音乐心理治疗强调个体差异和个性化治疗，根据每个特殊儿童的需求和特点，选择适合的音乐和治疗方法，以促进其心理成长和发展。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神经音乐治疗理论认为音乐可以刺激大脑神经，促进神经网络的连接和发展。对于特殊儿童而言，音乐治疗可以通过刺激大脑的神经网络，改善其认知、语言和运动能力。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神经音乐治疗强调音乐与大脑的相互作用，通过音乐训练和刺激，促进特殊儿童的神经系统发育和发展。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神经音乐治疗理论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音乐教育理论认为音乐是一种教育工具，能够促进儿童的全面发展。对于特殊儿童而言，音乐教育可以帮助他们提高语言和沟通能力，增强社会适应能力。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音乐教育理论强调音乐的教化作用，通过音乐教育，培养特殊儿童的音乐兴趣和爱好，提高其审美能力和创造力。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音乐教育理论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儿童发展理论认为儿童的发展是一个连续的过程，受到遗传和环境等多种因素的影响。对于特殊儿童而言，音乐治疗可以提供一个安全、舒适的环境，促进其身体、认知和情感的发展。</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儿童发展理论强调环境和教育的相互作用，通过音乐治疗，为特殊儿童提供一个积极、健康的发展环境，促进其全面发展。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儿童发展理论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特殊儿童音乐治疗的方法与技术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通过让特殊儿童聆听音乐，刺激其感知觉器官，促进情感、认知和社交能力的发展。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音乐聆听治疗通常采用节奏明快、旋律优美的乐曲，让特殊儿童在聆听过程中感受到音乐的节奏、旋律和和声等元素，激发他们的感知觉器官，促进情感和认知能力的发展。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音乐聆听治疗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通过教授特殊儿童演奏乐器，提高其手眼协调能力和自信心。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乐器演奏治疗通常选择简单易学的乐器，如打击乐器、竖琴等，让特殊儿童在演奏过程中锻炼手眼协调能力，培养自信心和团队协作能力。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乐器演奏治疗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歌曲创作与演唱治疗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通过教授特殊儿童创作和演唱歌曲，提高其语言和表达能力。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歌曲创作与演唱治疗通常采用简单的歌词和旋律，让特殊儿童参与到歌曲的创作和演唱中，锻炼他们的语言和表达能力，促进社交技能的发展。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https://d.book118.com/127060006000006030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2024-09-01T09:07:35.968</cp:lastPrinted>
  <dcterms:created xsi:type="dcterms:W3CDTF">2024-09-01T01:07:35Z</dcterms:created>
  <dcterms:modified xsi:type="dcterms:W3CDTF">2024-09-01T01:07:38Z</dcterms:modified>
</cp:coreProperties>
</file>