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FAE8E-E0BF-4388-9C9E-6C69E8A0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7D8BF-709D-47C8-A381-B0847B96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9C24A-6986-4D81-9356-43C82B47D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D9E9F-0B12-4F95-AF25-B0634FEE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9A842-A72E-49A2-8516-B8704075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2648BD-4DE5-4268-842B-8782AA10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8F4F5-F217-4670-82C6-5A9D08CD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1BD1D-3152-4AF4-B0A2-83ECEEB41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57A8A-ED60-478D-8AFD-8785A40E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6AC02-D7B1-4B11-96FF-0B0CFA46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7733D-7009-4C82-A5C5-CE5E366B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003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二级建造师继续教育市政道路建造、养护与病害防治技术及工程案例\n## 1.市政道路建造技术与工程案例\n### 1.1市政道路设计原则与规范\n### 1.2市政道路施工技术与方法\n### 1.3市政道路建造工程案例分析与实践\n## 2.市政道路养护技术与工程案例\n### 2.1市政道路养护的重要性及方法\n### 2.2市政道路养护技术与设备\n### 2.3市政道路养护工程案例分析与实践\n## 3.市政道路病害防治技术与工程案例\n### 3.1市政道路病害类型及成因分析\n### 3.2市政道路病害防治技术与措施\n### 3.3市政道路病害防治工程案例分析与实践\n## 4.绿色市政道路建造与养护技术\n### 4.1绿色市政道路设计理念与实践\n### 4.2绿色市政道路建造技术与材料\n### 4.3绿色市政道路养护技术与设备\n## 5.市政道路安全管理与工程案例\n### 5.1市政道路安全管理原则与方法\n### 5.2市政道路安全事故分析与预防\n### 5.3市政道路安全工程案例分析与实践\n## 6.市政道路智能化管理技术与应用\n### 6.1市政道路智能化管理技术发展趋势\n### 6.2市政道路智能化管理技术与设备\n### 6.3市政道路智能化管理应用案例分析与实践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二级建造师继续教育市政道路建造、养护与病害防治技术及工程案例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市政道路建造技术与工程案例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：满足交通、排水等需求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：保证道路使用者的安全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：合理控制投资与成本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设计规范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道路等级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：根据交通量、车速等因素划分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：选择合适的基层、底基层和面层材料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：设计合理的排水管道和雨水收集设施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道路照明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：设置合适的照明设施和亮度要求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市政道路设计原则与规范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地基处理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：采用夯实、换填等方法改善地基条件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：选择合适的施工机械和工艺，保证路面质量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：确保排水管道的畅通和密封性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道路绿化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：选择合适的植物和绿化方式，提高道路景观效果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施工方法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开挖施工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：根据地质条件选择开挖方法和支护结构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：采用盾构、矿山法等隧道施工技术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：采用悬索桥、拱桥等桥梁施工技术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交通安全设施施工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：设置交通标志、信号灯等交通安全设施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市政道路施工技术与方法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工程案例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某市主干道路改造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：提高道路通行能力和使用寿命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某市桥梁工程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：采用新型桥梁施工技术，提高桥梁承载能力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某市地下通道工程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：解决交通拥堵问题，提高道路通行能力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学习先进的设计理念和方法，提高市政道路设计水平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掌握施工技术和方法，提高市政道路施工质量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分析工程案例，总结经验教训，提高市政道路建造管理水平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市政道路建造工程案例分析与实践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市政道路养护技术与工程案例</a:t>
            </a:r>
            <a:endParaRPr/>
          </a:p>
        </p:txBody>
      </p:sp>
      <p:sp>
        <p:nvSpPr>
          <p:cNvPr id="3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养护重要性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延长道路使用寿命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：通过养护措施减少道路损坏，提高使用寿命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：养护及时修复道路缺陷，保证道路使用性能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：养护改善道路条件，降低交通事故发生率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养护方法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日常养护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：清扫、保洁、检查等常规养护工作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定期养护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：对道路进行定期检查和维修，保证道路正常运行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应急养护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：对突发事件导致的损坏进行紧急处理和修复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市政道路养护的重要性及方法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养护技术</a:t>
                </a:r>
                <a:endParaRPr/>
              </a:p>
            </p:txBody>
          </p:sp>
          <p:sp>
            <p:nvSpPr>
              <p:cNvPr id="3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裂缝修复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：采用灌缝、贴缝等方法修复道路裂缝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路面改造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：采用沥青罩面、铣刨重铺等方法改善路面性能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排水系统维护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：定期清理排水管道，确保排水畅通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绿化养护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：浇水、修剪、施肥等绿化养护工作</a:t>
                </a:r>
                <a:endParaRPr/>
              </a:p>
            </p:txBody>
          </p:sp>
          <p:sp>
            <p:nvSpPr>
              <p:cNvPr id="3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养护设备</a:t>
                </a:r>
                <a:endParaRPr/>
              </a:p>
            </p:txBody>
          </p:sp>
          <p:sp>
            <p:nvSpPr>
              <p:cNvPr id="3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清扫车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：用于道路清扫和保洁工作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洒水车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：用于道路洒水降尘和绿化浇水工作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沥青洒布车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：用于道路沥青罩面施工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道路检测车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：用于道路检测、评估和养护工作</a:t>
                </a:r>
                <a:endParaRPr/>
              </a:p>
            </p:txBody>
          </p:sp>
          <p:sp>
            <p:nvSpPr>
              <p:cNvPr id="3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市政道路养护技术与设备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工程案例</a:t>
                </a:r>
                <a:endParaRPr/>
              </a:p>
            </p:txBody>
          </p:sp>
          <p:sp>
            <p:nvSpPr>
              <p:cNvPr id="3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某市道路裂缝修复工程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：采用灌缝技术修复道路裂缝，提高道路性能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某市道路路面改造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：采用沥青罩面技术改善路面性能，提高道路使用寿命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某市排水系统维护工程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：定期清理排水管道，保证排水畅通</a:t>
                </a:r>
                <a:endParaRPr/>
              </a:p>
            </p:txBody>
          </p:sp>
          <p:sp>
            <p:nvSpPr>
              <p:cNvPr id="3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endParaRPr/>
              </a:p>
            </p:txBody>
          </p:sp>
          <p:sp>
            <p:nvSpPr>
              <p:cNvPr id="3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学习先进的养护技术和方法，提高市政道路养护水平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掌握养护设备的操作和维护，提高市政道路养护效率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分析工程案例，总结经验教训，提高市政道路养护管理水平</a:t>
                </a:r>
                <a:endParaRPr/>
              </a:p>
            </p:txBody>
          </p:sp>
          <p:sp>
            <p:nvSpPr>
              <p:cNvPr id="3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市政道路养护工程案例分析与实践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市政道路病害防治技术与工程案例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病害类型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裂缝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：由于材料老化、施工质量等原因导致的道路裂缝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：由于车辆荷载、排水不畅等原因导致的路面坑槽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：由于车辆行驶、路面材料等原因导致的车辙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滑坡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：由于地质条件、排水不畅等原因导致的边坡滑坡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成因分析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：选择不合适的面层材料，导致道路病害的发生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：施工质量不达标，导致道路病害的发生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：气候、水文等自然条件对道路病害的影响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：交通荷载、交通方式等对道路病害的影响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市政道路病害类型及成因分析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防治技术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裂缝防治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：采用密封剂、灌缝等方法防止裂缝扩展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坑槽防治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：采用沥青罩面、铣刨重铺等方法修复坑槽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车辙防治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：采用稳定剂、沥青改性等方法提高路面抗车辙性能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滑坡防治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：采用锚杆、格构梁等方法加固边坡，防止滑坡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防治措施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：选择高质量的道路材料，提高道路抗病害能力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：加强施工质量监督和管理，确保施工质量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环境改善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：改善道路周边环境，减少环境因素对道路病害的影响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：优化交通组织，合理分配交通荷载，降低道路病害发生风险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市政道路病害防治技术与措施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工程案例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某市道路裂缝防治工程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：采用灌缝技术防止裂缝扩展，提高道路性能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某市道路坑槽防治工程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：采用沥青罩面技术修复坑槽，提高道路使用寿命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某市道路滑坡防治工程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：采用锚杆、格构梁等方法加固边坡，防止滑坡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学习先进的病害防治技术和措施，提高市政道路病害防治水平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分析工程案例，总结经验教训，提高市政道路病害防治管理水平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市政道路病害防治工程案例分析与实践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https://d.book118.com/127060032144006043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二级建造师继续教育市政道路建造、养护与病害防治技术及工程案例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2024-09-17T18:17:47.871</cp:lastPrinted>
  <dcterms:created xsi:type="dcterms:W3CDTF">2024-09-17T10:17:47Z</dcterms:created>
  <dcterms:modified xsi:type="dcterms:W3CDTF">2024-09-17T10:17:49Z</dcterms:modified>
</cp:coreProperties>
</file>