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A3129-54BE-450C-8353-ADE4724A6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B8270-05E2-408F-9A49-A6E359D2A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334B0-A56F-47B5-9543-5792BD406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03E20-D9A8-4A16-B678-CE49B4CF7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A0BBF-41E7-4E85-9121-51DFBD0F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F0DFAC-1C56-49FF-9460-D9C70A6C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C40C2-D7E7-49C8-A56D-B81CC835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60FDB-5FDF-406B-8175-1F91AF407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9A3E6-403C-4D04-BE7D-0BF67D42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45365-8FCE-47A0-BB70-947070BD0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A67E9-CA61-4BA0-8786-A358502E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101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公司组织结构设计的管理创新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公司组织结构设计现状及问题分析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管理创新理念与方法论述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基于管理创新的公司组织结构设计优化方案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管理创新在公司组织结构设计中的实践案例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管理创新对公司组织结构设计的影响及效果评估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随着市场竞争的加剧，公司需要不断调整自身组织结构以适应市场变化。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通过优化组织结构，降低管理成本，提高运营效率。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创新是公司持续发展的动力，通过管理创新推动组织结构变革。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预测创新方案实施后的效果，包括运营效率提升、成本降低、市场竞争力增强等。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制定详细的实施计划，包括时间表、资源需求、风险应对措施等。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提出针对性的管理创新方案，包括组织结构的调整、管理流程的优化等。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公司现状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分析公司当前的组织结构、管理模式及存在的问题。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对同行业其他公司的组织结构进行调研，了解行业趋势和最佳实践。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公司组织结构设计现状及问题分析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当前公司主要采用直线职能制组织结构，各部门按照职能划分，形成垂直领导关系。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公司组织结构一般分为高层管理、中层管理和基层管理三个层级，各层级之间职责明确。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层级设计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根据业务需要，公司设立了生产、销售、研发、财务、人力资源等部门。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现有组织结构设计概况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部门间沟通不畅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各部门之间缺乏有效的沟通机制，导致信息传递不及时，影响工作效率。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组织僵化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公司组织结构过于稳定，缺乏灵活性，难以适应市场变化和业务需求。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人才流失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由于晋升机会有限，激励机制不完善，导致优秀员工流失。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现有组织结构过于强调职能划分和层级管理，忽略了部门间的协作和沟通。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公司管理层过于注重短期业绩，缺乏对组织长远发展的考虑。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公司缺乏有效的激励机制，员工晋升和薪酬增长缓慢，导致员工积极性不高。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管理创新理念与方法论述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管理创新强调以人为本，关注员工需求和发展，激发员工创造力和积极性。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突破传统思维模式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管理创新要求企业突破传统的思维模式，敢于挑战现状，寻求新的解决方案。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管理创新致力于追求卓越，不断优化管理流程和方法，提高企业绩效和竞争力。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1987" b="1198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通过学习国内外先进企业的管理经验和方法，结合企业自身实际进行创新。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借鉴先进管理经验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鼓励跨部门之间的协作和交流，共同解决管理问题，推动管理创新。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建立持续改进的机制，不断反思和调整管理方法，实现管理创新的持续优化。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管理创新方法论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通过减少管理层级，使组织结构更加扁平化，提高决策效率和响应速度。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组织结构扁平化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设计具有灵活性和适应性的组织结构，以便快速应对市场变化和客户需求。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灵活性与适应性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加强跨部门之间的协作和沟通，打破部门壁垒，促进企业内部资源的共享和优化配置。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鼓励员工参与组织结构的设计和改进，赋予员工更多的权力和责任，激发员工的创造力和工作热情。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员工参与与授权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管理创新在组织结构设计中的应用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基于管理创新的公司组织结构设计优化方案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https://d.book118.com/127061010153006031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2024-09-04T08:42:03.616</cp:lastPrinted>
  <dcterms:created xsi:type="dcterms:W3CDTF">2024-09-04T00:42:03Z</dcterms:created>
  <dcterms:modified xsi:type="dcterms:W3CDTF">2024-09-04T00:42:05Z</dcterms:modified>
</cp:coreProperties>
</file>