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31FAB1-1931-4795-A689-DAF2B837A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4F6690-472B-4D5C-B1FA-925D28927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0374CA-9674-4ACF-A93E-79A3B7D7DD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57E0E5-13E8-4AFF-AF95-537B7F7ED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C1D6B0-5406-457B-A752-1E05F6FAEF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A1CD19-A2C9-4D88-AEAF-DBD5C0EC1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D83FCE-A4A9-42C9-AA53-9A97A74FD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984B14-C919-459E-B77F-AC221A6A2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0EF0C6-C362-4B8F-BB15-3BC178DEC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C26FF4-BA6B-4F0B-B3C7-5392774E6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4FBA8B-DF0E-467C-AF35-C8AD389E7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06302103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便利店个人年度总结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个人工作业绩总述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客户服务质量提升举措汇报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商品采购策略调整及成果展示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门店运营管理创新实践分享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个人能力提升计划制定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396" b="639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总结过去一年的工作成果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回顾过去一年在便利店工作中所取得的成就和进步，包括销售额、客户满意度、商品管理等方面的成绩。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分析存在的问题和不足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识别在过去一年中遇到的问题和挑战，如库存管理、员工效率、市场竞争等方面的不足，以便改进和提升。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展望未来的发展计划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基于过去一年的经验和教训，制定未来一年的发展目标和计划，包括市场拓展、商品策略、客户服务等方面的规划。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便利店运营情况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介绍便利店的整体运营情况，包括销售额、毛利率、客流量等关键指标的变化趋势和业绩表现。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详细阐述商品采购、库存管理、价格策略等方面的管理情况和成果，以及存在的问题和改进措施。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分析客户满意度的调查结果，总结客户服务方面的成绩和不足，提出改进方案和客户关怀计划。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回顾过去一年开展的市场营销活动，包括促销活动、会员计划、线上推广等的效果和反馈，以及未来的营销策略和计划。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介绍员工队伍的建设和培训情况，包括新员工招聘、员工培训计划和激励机制等方面的内容，以及团队氛围和协作精神的营造。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商品管理情况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市场营销活动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团队建设与培训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客户服务情况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个人工作业绩总述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在过去的一年中，通过个人的努力及团队协作，成功完成了年度销售目标，实现了销售业绩的稳步增长。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销售业绩达成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针对店内热销商品及新品，制定了有效的推广策略，提高了商品的销售量及知名度。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重点商品推广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积极与客户建立良好关系，提供个性化服务及购物建议，提升了客户满意度及忠诚度。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客户关系维护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销售目标完成情况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会员制度优化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对现有会员制度进行了改进和完善，增加了会员权益及积分兑换活动，提高了会员活跃度及粘性。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线上渠道拓展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利用社交媒体、小程序等线上平台，积极开展线上营销活动，扩大了店铺的曝光度及影响力。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营销活动策划与执行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策划并执行了多场店内促销活动，如打折、满减、赠品等，有效吸引了新客户并留住了老客户。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客流量及用户粘性提升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库存管理优化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建立了完善的库存管理制度，通过定期盘点、及时补货等措施，确保了商品的充足供应及降低了库存成本。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商品陈列改进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根据商品特性及销售数据，对商品陈列进行了调整和优化，使得商品摆放更加合理且易于客户选购。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数据分析与运用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运用销售数据、客户反馈等信息，对商品结构进行了调整和改进，满足了客户的多样化需求并提升了销售业绩。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商品陈列与库存管理优化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团队协作与沟通能力展示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719" r="2271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协同完成任务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在便利店工作，经常需要与其他同事协同完成任务，如搬运货物、整理货架等。通过与同事的紧密合作，我们共同完成了许多重要工作，提高了工作效率。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分享工作经验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在工作中，我积极与同事分享自己的工作经验和技巧，同时也从他们身上学到了很多实用的方法和技能。这种互相学习和分享的氛围让我们的团队更加和谐、高效。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解决工作冲突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在面对工作冲突时，我始终保持冷静和理性，与同事进行充分沟通和协商，寻求双方都能接受的解决方案。这种处理方式不仅化解了矛盾，还增进了我们之间的信任和友谊。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与同事间协作经验分享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" r="125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在便利店工作中，与顾客和同事的沟通至关重要。我注重倾听他们的需求和意见，努力理解他们的立场和感受，从而做出更加贴心和合理的回应。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在沟通中，我尽量用简洁明了的语言表达自己的观点和想法，避免使用模糊或含糊不清的措辞。同时，我也注重语气和表情的运用，让沟通更加生动有趣。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表达清晰与准确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我始终尊重他人的意见和感受，在沟通中保持礼貌和谦逊的态度。这种尊重他人的沟通方式不仅赢得了他人的好感，也有助于建立更加良好的人际关系。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尊重与礼貌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有效沟通技巧运用实例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目标设定与规划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作为便利店的一名员工，我积极参与团队的目标设定和规划工作，为团队的发展贡献自己的力量。我能够清晰地阐述目标，并制定切实可行的计划，带领团队朝着共同的目标努力。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2148" b="2148"/>
          <a:stretch>
            <a:fillRect/>
          </a:stretch>
        </p:blipFill>
        <p:spPr>
          <a:xfrm>
            <a:off x="-344549" y="2654722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激励与鼓舞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在工作中，我注重激励和鼓舞团队成员的士气，让他们在面对困难和挑战时能够保持积极的心态和昂扬的斗志。我会及时给予肯定和鼓励，让团队成员感受到自己的价值和成就。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协调与整合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作为团队中的一员，我善于协调各方资源和力量，整合团队成员的优势和特长，共同完成任务。我能够妥善处理团队内部的矛盾和冲突，促进团队成员之间的紧密合作和良好沟通。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领导力在团队中体现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客户服务质量提升举措汇报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客户满意度调查结果分析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经过一年的努力，便利店整体客户满意度提升了20%，其中商品质量、购物环境、服务态度等方面均得到显著改善。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商品质量满意度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针对客户反馈的商品质量问题，我们加强了与供应商的沟通协作，严格把控进货质量，同时定期对店内商品进行抽查，确保商品质量符合标准。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购物环境满意度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为了营造更加舒适、整洁的购物环境，我们增加了清洁频次，改善了店内照明和通风条件，同时优化了货架陈列，使商品摆放更加整齐有序。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客户满意度提升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https://d.book118.com/127063021030006033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2024-09-06T10:33:33.427</cp:lastPrinted>
  <dcterms:created xsi:type="dcterms:W3CDTF">2024-09-06T02:33:33Z</dcterms:created>
  <dcterms:modified xsi:type="dcterms:W3CDTF">2024-09-06T02:33:35Z</dcterms:modified>
</cp:coreProperties>
</file>