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57088-AB1C-4AB1-95F8-10A232D8A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4C1D3F-B947-4B64-81D6-34ED3F64E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B0A51-FB9A-423A-9D33-23E92B65B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9C846-5298-4FF0-B8C6-1453FFCC2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AE8083-EE9E-4ED6-938B-B033440EB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3621D5-8E73-49B0-9A4F-2028E043B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25531F-C58A-4F12-A7BE-1E58AA90B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C2833D-AAAF-4882-BEE2-40A5EC368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718EF2-E5D3-4B0C-8111-A7F9A1B93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2C7F0D-2A2F-4EC4-B16D-EB454A978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F1E3E6-C98A-4438-870B-6026EEE67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63024136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印模技术的护理流程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印模技术基本概念与原理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患者评估与准备工作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印模材料选择与处理方法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护理操作流程规范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印模技术基本概念与原理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04" r="3420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印模技术是一种通过获取患者口腔内部精确形状和结构的方法，用于制作口腔修复体、矫治器等医疗器械。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印模技术能够为口腔医生提供准确的口腔内部形态信息，帮助医生制定个性化的治疗方案，提高治疗效果和患者舒适度。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印模技术定义及作用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715" r="12715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6635" r="16635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原理：印模技术利用弹性材料在口腔内部受压变形后，能够恢复原有形状的特性，将口腔内部形态精确复制到模型上。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原理及操作步骤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选择合适的印模材料；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188" b="3118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42" b="77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根据治疗需要，在患者口腔内放置印模托盘；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原理及操作步骤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67" r="141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将印模材料注入托盘内，确保材料充分覆盖口腔内部；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917" b="1291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等待印模材料凝固后，从口腔内取出印模；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对取出的印模进行清洗、消毒等处理，以备后续使用。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原理及操作步骤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藻酸盐类印模材料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硅橡胶类印模材料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聚醚橡胶类印模材料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其他印模材料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常见印模材料类型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具有良好的流动性和弹性，适用于一般口腔修复体的制作。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具有较好的亲水性和弹性，适用于口腔矫治器等医疗器械的制作。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具有优异的精确度和稳定性，适用于高精度口腔修复体的制作。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如琼脂、石膏等，根据具体治疗需求和患者情况选择使用。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患者评估与准备工作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检查患者口腔内是否存在炎症、溃疡、肿瘤等病变，确保印模过程不会对现有口腔问题造成不良影响。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评估牙齿排列、缺失、磨损等情况，了解牙齿对印模材料可能产生的影响。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牙齿状况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250" r="9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检查牙龈、牙周膜等牙周组织健康状况，确保印模过程不会对牙周组织造成损害。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牙周组织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患者口腔状况评估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适应症与禁忌症判断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适用于牙齿缺失、牙齿排列不齐、牙齿磨损等需要修复或矫正的患者。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对于存在严重口腔疾病、牙周病未控制、口腔黏膜病变等患者，应谨慎选择印模技术，避免加重口腔问题。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805" b="118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171" b="21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术前沟通与教育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印模技术介绍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向患者详细介绍印模技术的目的、过程、可能的不适感及注意事项，使患者充分了解并配合治疗。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指导患者在印模前进行口腔清洁，如刷牙、漱口等，确保口腔环境清洁，减少印模过程中的干扰因素。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针对患者可能出现的紧张、焦虑情绪，进行心理疏导和安慰，帮助患者放松身心，更好地配合印模过程。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印模材料选择与处理方法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325" b="83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凝固时间较短，弹性好，可塑性强，尺寸稳定，与模型材料不发生化学变化，价格低廉，使用方便。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藻酸盐类印模材料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具有较好的流动性、弹性、可塑性、准确性，尺寸稳定，与模型材料不发生化学变化，价格较便宜。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琼脂印模材料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凝固后体积收缩小，线收缩率&lt;0.1%，稳定性好，耐高低温，与模型材料不发生化学变化，容易脱模，且反复使用不变形。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硅橡胶印模材料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不同印模材料特性比较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https://d.book118.com/127063024136006053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2024-09-27T17:49:52.019</cp:lastPrinted>
  <dcterms:created xsi:type="dcterms:W3CDTF">2024-09-27T09:49:52Z</dcterms:created>
  <dcterms:modified xsi:type="dcterms:W3CDTF">2024-09-27T09:49:54Z</dcterms:modified>
</cp:coreProperties>
</file>