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C3005-10D5-4D5D-AB59-DA0FBDD8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EEB43-8B04-4EFC-80E2-30A43CA61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48C35-0151-41FA-AEC7-C308F626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41886-D8E5-4E05-B8A3-B7859193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2D87C-14D5-475C-8BD6-9703C6EF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EFDF2-AF2D-4C66-8D15-5C4F6881D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D9593-E5C7-49D2-8FA7-6E790B95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CE610-30C9-4537-93EC-51BEB9527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03C51-E75D-4CA6-A221-2B9A25E9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471C-7FAE-4197-ADF5-8F4F3D52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8A5AD-4A09-4C22-B416-9F3FECC9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5031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分子聚合方法概述\n## 1.高分子聚合的基本概念与原理\n### 1.1高分子聚合物的定义与性质\n### 1.2高分子聚合的基本原理与方法\n### 1.3高分子聚合过程中的控制因素\n## 2.高分子聚合方法分类与特点\n### 2.1自由基聚合方法与特点\n### 2.2离子聚合方法与特点\n### 2.3配位聚合方法与特点\n## 3.高分子聚合工艺与设备\n### 3.1高分子聚合工艺的发展历程\n### 3.2高分子聚合设备的类型与特点\n### 3.3高分子聚合工艺的优化与改进\n## 4.高分子聚合物的结构与性能关系\n### 4.1高分子聚合物的链结构与性能关系\n### 4.2高分子聚合物的聚集态结构与性能关系\n### 4.3高分子聚合物性能的调控策略\n## 5.高分子聚合方法的应用领域\n### 5.1高分子聚合物在塑料工业中的应用\n### 5.2高分子聚合物在橡胶工业中的应用\n### 5.3高分子聚合物在涂料工业中的应用\n## 6.高分子聚合方法的发展趋势与挑战\n### 6.1高分子聚合方法的发展趋势\n### 6.2高分子聚合方法面临的挑战与机遇\n### 6.3高分子聚合方法的未来研究方向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高分子聚合方法概述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高分子聚合的基本概念与原理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高分子聚合物是由大量单体通过聚合反应连接而成的大分子化合物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单体：如乙烯、丙烯、苯乙烯等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聚合反应：如自由基聚合、离子聚合、配位聚合等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大分子化合物：具有相对分子质量较大的化合物</a:t>
                </a:r>
                <a:endParaRPr/>
              </a:p>
            </p:txBody>
          </p:sp>
        </p:grpSp>
        <p:grpSp>
          <p:nvGrpSpPr>
            <p:cNvPr id="10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高分子聚合物具有相对分子质量大、结构复杂、性能多样等特点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相对分子质量大：通常在1000以上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结构复杂：分子链中含有多种化学键和官能团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性能多样：如力学性能、热性能、电性能等</a:t>
                </a:r>
                <a:endParaRPr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高分子聚合物的定义与性质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高分子聚合的基本原理是通过单体间的化学反应形成大分子链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单体间的化学反应：如自由基聚合中的碳-碳双键断裂与重组、离子聚合中的离子键形成等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大分子链：由单体通过共价键连接而成的长链结构</a:t>
                </a:r>
                <a:endParaRPr/>
              </a:p>
            </p:txBody>
          </p:sp>
        </p:grpSp>
        <p:grpSp>
          <p:nvGrpSpPr>
            <p:cNvPr id="11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高分子聚合的方法主要有自由基聚合、离子聚合、配位聚合等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自由基聚合：如聚乙烯、聚丙烯、聚苯乙烯等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离子聚合：如聚氯乙烯、聚苯乙烯等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配位聚合：如聚丙烯、聚苯乙烯等</a:t>
                </a:r>
                <a:endParaRPr/>
              </a:p>
            </p:txBody>
          </p: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高分子聚合的基本原理与方法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高分子聚合过程中的控制因素包括反应条件、催化剂、单体纯度等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反应条件：如温度、压力、气氛等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催化剂：如自由基聚合中的引发剂、离子聚合中的路易斯酸等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单体纯度：高纯度单体有利于获得高分子聚合物的高纯度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通过控制这些因素，可以实现对高分子聚合物分子量、结构、性能的控制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分子量：通过调整反应条件、催化剂用量等实现分子量分布的调控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结构：通过选择不同的聚合方法和催化剂，实现分子链结构和官能团分布的调控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性能：通过控制分子量、结构等，实现高分子聚合物性能的调控</a:t>
                </a:r>
                <a:endParaRPr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高分子聚合过程中的控制因素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高分子聚合方法分类与特点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自由基聚合方法是通过自由基引发单体间的聚合反应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自由基：具有未成对电子的化合物，如氢自由基、苯自由基等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聚合反应：如氢自由基引发丙烯聚合生成聚丙烯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自由基聚合方法的特点包括快速反应、高转化率、易于调控等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快速反应：自由基引发剂引发速度较快，反应速度快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高转化率：自由基聚合通常具有较高的单体转化率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易于调控：通过调整自由基引发剂的种类和用量，可以实现对聚合过程和产物性能的调控</a:t>
                </a:r>
                <a:endParaRPr/>
              </a:p>
            </p:txBody>
          </p: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自由基聚合方法与特点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离子聚合方法与特点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离子聚合方法是通过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离子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引发单体间的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聚合反应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离子：具有正负电荷的原子或基团，如质子、锂离子等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聚合反应：如质子引发苯乙烯聚合生成聚苯乙烯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离子聚合方法的特点包括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高选择性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高纯度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窄分子量分布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高选择性：离子聚合对单体和引发剂的选择性较高，有利于获得特定结构的聚合物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高纯度：离子聚合过程中副产物较少，产物纯度高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窄分子量分布：离子聚合产物分子量分布较窄，有利于获得高性能聚合物</a:t>
            </a:r>
            <a:endParaRPr/>
          </a:p>
        </p:txBody>
      </p:sp>
      <p:cxnSp>
        <p:nvCxnSpPr>
          <p:cNvPr id="14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配位聚合方法与特点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配位聚合方法是通过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配位催化剂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引发单体间的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聚合反应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配位催化剂：具有空轨道的金属离子或金属络合物，如齐格勒-纳塔催化剂等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聚合反应：如齐格勒-纳塔催化剂引发乙烯聚合生成聚乙烯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配位聚合方法的特点包括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高活性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高选择性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宽分子量分布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高活性：配位催化剂引发活性较高，反应速度快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高选择性：配位聚合对单体和催化剂的选择性较高，有利于获得特定结构的聚合物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宽分子量分布：配位聚合产物分子量分布较宽，有利于获得高性能聚合物</a:t>
            </a:r>
            <a:endParaRPr/>
          </a:p>
        </p:txBody>
      </p:sp>
      <p:cxnSp>
        <p:nvCxnSpPr>
          <p:cNvPr id="14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高分子聚合工艺与设备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高分子聚合工艺的发展历程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高分子聚合工艺经历了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传统聚合工艺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现代聚合工艺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绿色聚合工艺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等发展阶段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传统聚合工艺：如自由基聚合、离子聚合等，反应条件苛刻，产物纯度较低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现代聚合工艺：如茂金属催化聚合、活性自由基聚合等，反应条件温和，产物纯度高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绿色聚合工艺：如生物催化聚合、水相聚合等，环境友好，资源利用率高</a:t>
            </a:r>
            <a:endParaRPr/>
          </a:p>
        </p:txBody>
      </p:sp>
      <p:cxnSp>
        <p:nvCxnSpPr>
          <p:cNvPr id="1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高分子聚合设备主要包括反应釜、挤出机、注塑机等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反应釜：用于单体聚合反应的设备，如不锈钢反应釜、玻璃反应釜等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挤出机：用于聚合物熔融成型、拉伸等工艺的设备，如单螺杆挤出机、双螺杆挤出机等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注塑机：用于聚合物注塑成型的设备，如立式注塑机、卧式注塑机等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高分子聚合设备的特点包括高可靠性、高生产效率、节能环保等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高可靠性：聚合设备需要长时间稳定运行，对设备的可靠性要求较高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高生产效率：为提高生产效率，聚合设备需要具备高自动化程度和生产能力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节能环保：聚合设备需要降低能耗、减少废弃物排放，实现绿色生产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高分子聚合设备的类型与特点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高分子聚合工艺的优化与改进主要包括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原料优化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原料优化：选择高纯度、高性能的单体和催化剂，提高聚合物的性能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工艺优化：调整聚合反应条件，如温度、压力、气氛等，实现聚合物结构的调控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设备优化：改进聚合设备的设计和制造，提高设备的生产效率和可靠性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高分子聚合工艺的优化与改进有利于提高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聚合物的质量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降低生产成本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实现可持续发展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提高聚合物的质量：优化聚合工艺可以获得高性能、高纯度的聚合物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降低生产成本：优化原料、工艺和设备可以提高生产效率和资源利用率，降低生产成本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实现可持续发展：绿色聚合工艺有利于环境保护和资源循环利用，实现可持续发展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高分子聚合工艺的优化与改进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https://d.book118.com/127065031144006043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高分子聚合方法概述</vt:lpstr>
      <vt:lpstr>高分子聚合的基本概念与原理</vt:lpstr>
      <vt:lpstr>PowerPoint Presentation</vt:lpstr>
      <vt:lpstr>PowerPoint Presentation</vt:lpstr>
      <vt:lpstr>PowerPoint Presentation</vt:lpstr>
      <vt:lpstr>高分子聚合方法分类与特点</vt:lpstr>
      <vt:lpstr>PowerPoint Presentation</vt:lpstr>
      <vt:lpstr>PowerPoint Presentation</vt:lpstr>
      <vt:lpstr>PowerPoint Presentation</vt:lpstr>
      <vt:lpstr>高分子聚合工艺与设备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2024-09-17T18:18:19.239</cp:lastPrinted>
  <dcterms:created xsi:type="dcterms:W3CDTF">2024-09-17T10:18:19Z</dcterms:created>
  <dcterms:modified xsi:type="dcterms:W3CDTF">2024-09-17T10:18:21Z</dcterms:modified>
</cp:coreProperties>
</file>