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B9CD8-9C8D-4314-AF46-7B63AC4DE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648EA-A44D-48F9-9A43-F79D27987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23ACC-6C9F-4D9F-97F6-F0DD912F1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50E78-5216-45E6-9BB3-67337C289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ACAA79-A5B7-4EF4-95FC-7F573A7A6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797F7E-60CF-4274-9DB8-DB7D43AFA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8DC2DD-96D0-4D57-82A3-C52A82D74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944BA-A7E4-42D0-879C-03C8F8A12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AA9AB3-D551-48B0-AFAB-7B8998EB5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ACF72-F0AC-4593-A7CB-A5B342340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792B6-B584-4603-93FE-846957461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65160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快递行业2024年生产规划与制度创新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生产规划策略制定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制度创新方向探讨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人力资源配置与培训方案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受益于电商、制造业等行业的快速发展，快递业务量保持高速增长，预计未来几年将继续保持强劲增长势头。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除了传统的电商小件快递，大件快递、同城配送、国际快递等业务也呈现出快速增长的态势，为快递行业带来新的增长点。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快递业务量及增长情况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业务结构多元化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快递业务量持续增长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行业竞争格局与主要企业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竞争格局日趋激烈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随着市场不断开放和新兴企业的加入，快递行业竞争日益激烈，价格战、服务战成为常态。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主要企业各具特色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顺丰、中通、韵达等快递企业凭借各自的优势，在市场中占据一定的份额，形成相对稳定的竞争格局。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政策法规逐步完善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国家相继出台了一系列政策法规，规范快递行业发展，提高服务质量，保障消费者权益。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绿色环保要求提高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随着环保意识的提高，快递行业面临更加严格的绿色环保要求，推动绿色包装、绿色运输等方面的创新和发展。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44" r="19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人工智能、大数据等技术的应用将推动快递行业实现智能化发展，提高运营效率和服务质量。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625" b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环保要求的提高将促使快递行业加快绿色化发展步伐，推动绿色包装、绿色运输等方面的创新和应用。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绿色化发展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154" r="815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42" r="2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随着全球化的深入发展，快递行业将面临更加广阔的国际化市场，需要加快国际化布局和拓展。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生产规划策略制定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产能规划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根据市场需求和业务规模，合理规划各区域产能，避免产能过剩或不足。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布局优化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通过大数据分析，优化分拨中心和末端网点的布局，提高运输效率。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设备升级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引入自动化、智能化设备，提高分拣、装卸等环节的作业效率。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产能布局优化方案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运用先进的路由算法，设计最优的运输路径，减少运输时间和成本。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路由规划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整合公路、铁路、航空等多种运输方式，构建多式联运网络，提高运输效率。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多式联运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建立智能调度系统，实时监控运输过程，确保货物准时、安全送达。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运输网络设计策略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根据业务需求和市场情况，合理选择仓库位置，降低仓储成本。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仓库选址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引入先进的库存管理技术，实现库存实时更新和动态管理，减少库存积压和浪费。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通过智能配送系统，合理规划配送路线和配送时间，提高配送效率。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仓储管理提升措施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推广使用可降解、可循环使用的包装材料，减少快递垃圾的产生。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绿色包装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引入清洁能源和节能技术，降低快递车辆和设备的能耗和排放。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建立快递包装回收体系，鼓励用户参与回收，提高资源利用率。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回收利用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绿色包装和环保技术应用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制度创新方向探讨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加强行业监管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建立完善的快递行业监管体系，加强对快递企业的监督和管理，保障消费者权益。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推动绿色发展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鼓励快递企业采用环保包装材料，推广绿色物流理念，减少环境污染。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放宽市场准入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降低快递行业市场准入门槛，吸引更多资本和人才进入，促进市场竞争。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监管政策改革建议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建立高效、灵活的组织架构，提高企业内部管理效率。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优化组织架构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制定科学合理的人力资源管理制度，提高员工素质和工作积极性。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完善人力资源管理制度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建立健全的财务管理制度，加强成本控制和风险管理，提高企业经济效益。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强化财务管理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企业内部管理制度完善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加强与上下游产业协作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与电商、制造业等上下游产业建立紧密合作关系，共同推动物流产业发展。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建立行业协会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成立快递行业协会，加强行业自律和规范发展。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促进企业间合作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鼓励快递企业间开展合作，实现资源共享和优势互补，提高行业整体竞争力。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行业协作机制构建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https://d.book118.com/127065160022006032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2024-09-04T18:28:22.249</cp:lastPrinted>
  <dcterms:created xsi:type="dcterms:W3CDTF">2024-09-04T10:28:22Z</dcterms:created>
  <dcterms:modified xsi:type="dcterms:W3CDTF">2024-09-04T10:28:24Z</dcterms:modified>
</cp:coreProperties>
</file>