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1F320-4A36-4B58-AE94-EBA299CBF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40071-2DEB-424B-9391-180C98294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E6468-D88D-4BDE-BE6E-73ACA6F9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8FBFB-4D6B-4615-956A-F8E5411E7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AA68F-5AEF-4045-85DA-A585A983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DB36E8-AED0-4BD2-B8D2-DECCEAE20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5DC36-C420-43D0-8320-64228E0B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9E066-176F-40F1-B35B-E004758A9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3560D-DD1B-4599-BFBD-E77E4D93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DCE21-262E-4B40-B6E1-16AFFFBB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A556A-5ACC-48D9-BB94-B476EE6B4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6016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招聘面试中的人际沟通策略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清晰传达个人信息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展示团队合作能力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处理敏感问题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结束面试阶段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775" r="257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了解公司和职位信息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研究职位信息，明确职位需求和要求，以便更好地展示自己的能力和经验。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了解公司的历史、文化和价值观，以及公司的行业地位和发展方向。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研究面试官背景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通过社交媒体、公司官网等途径了解面试官的背景和职业经历，为面试中的交流做好准备。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注意面试官的职位和职责，以便更好地理解他们对候选人的期望和要求。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提前准备一些常见的面试问题及答案，如自我介绍、职业经历、优点和缺点等。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针对不同职位和公司，适当调整答案，以更好地符合公司和职位的要求。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准备常见面试问题及答案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准时到达是建立良好第一印象的关键，它体现了应聘者的专业素养和对面试的重视程度。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在面试前，应聘者应提前规划好行程，预留出足够的时间应对可能的交通堵塞或其他意外情况。如果遇到不可抗力因素导致迟到，应聘者应提前通知面试官并诚恳道歉。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准时到达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着装得体是展现应聘者职业素养和个人品味的窗口，对于第一印象的建立至关重要。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应聘者应根据面试官的着装要求和企业文化选择合适的服装，确保整洁、大方、得体。避免过于花哨或暴露的装扮，以及太过随意的休闲装。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着装得体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056" b="60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积极的态度和自信的眼神接触是展现应聘者自信和能力的关键因素，能够给面试官留下深刻的印象。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在面试过程中，应聘者应保持微笑和正面的态度，展现出对工作的热情和对企业的认同。同时，要与面试官保持适当的眼神接触，以示自信和诚实。这不仅能够增强沟通效果，还能够加深面试官对应聘者的好感。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积极态度和眼神接触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清晰传达个人信息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自我介绍应简明扼要，突出个人特点和关键信息，如姓名、教育背景、工作经历等。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避免冗长的叙述和无关的信息，保持介绍精炼且重点突出。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简洁明了地介绍自己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在介绍自己的技能和经验时，应紧密结合应聘职位的要求，突出与该职位相关的经验和技能。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通过具体的工作实例来展示自己的能力和成果，使面试官更好地了解自己的优势。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突出与职位相关的技能和经验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https://d.book118.com/127066016101006030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2024-09-02T03:26:15.473</cp:lastPrinted>
  <dcterms:created xsi:type="dcterms:W3CDTF">2024-09-01T19:26:15Z</dcterms:created>
  <dcterms:modified xsi:type="dcterms:W3CDTF">2024-09-01T19:26:17Z</dcterms:modified>
</cp:coreProperties>
</file>