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14FE75-D25D-47B0-ABA5-1AE94AA9BB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FE66D2-ABAF-41B9-94DC-E131706871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7B186AD-0A74-40A3-9920-E79B516C46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1E5CBA9-71C7-4414-8C56-B93C9711D9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B19A7D8-4AD2-4FC0-B4A4-A788FEA511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C4871CE-E6E7-4D88-A1BD-69A119E914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E1FFB8C-7F64-423B-882C-5C7E30C423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1E226F2-FE3C-40D7-8735-66B102150D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26FECEB-DEED-4C1A-9671-B2B33D526C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92D558B-7431-4306-A308-68D4BF96C0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22A826-F28F-401C-A784-0F81B51EA4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pn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27066055145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262" y="795338"/>
            <a:ext cx="5016500" cy="4945062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-474588" y="128588"/>
            <a:ext cx="5299075" cy="425767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-860351" y="60325"/>
            <a:ext cx="6002338" cy="4419600"/>
          </a:xfrm>
          <a:custGeom>
            <a:rect l="l" t="t" r="r" b="b"/>
            <a:pathLst>
              <a:path w="1478" h="1090">
                <a:moveTo>
                  <a:pt x="410" y="1046"/>
                </a:moveTo>
                <a:cubicBezTo>
                  <a:pt x="410" y="1046"/>
                  <a:pt x="0" y="1016"/>
                  <a:pt x="118" y="624"/>
                </a:cubicBezTo>
                <a:cubicBezTo>
                  <a:pt x="236" y="232"/>
                  <a:pt x="482" y="0"/>
                  <a:pt x="754" y="20"/>
                </a:cubicBezTo>
                <a:cubicBezTo>
                  <a:pt x="1026" y="40"/>
                  <a:pt x="1270" y="144"/>
                  <a:pt x="1374" y="502"/>
                </a:cubicBezTo>
                <a:cubicBezTo>
                  <a:pt x="1478" y="860"/>
                  <a:pt x="1264" y="1002"/>
                  <a:pt x="982" y="1046"/>
                </a:cubicBezTo>
                <a:cubicBezTo>
                  <a:pt x="700" y="1090"/>
                  <a:pt x="410" y="1046"/>
                  <a:pt x="410" y="1046"/>
                </a:cubicBezTo>
                <a:close/>
              </a:path>
            </a:pathLst>
          </a:custGeom>
          <a:ln w="3572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-680963" y="144463"/>
            <a:ext cx="5773737" cy="4275137"/>
          </a:xfrm>
          <a:custGeom>
            <a:rect l="l" t="t" r="r" b="b"/>
            <a:pathLst>
              <a:path w="1422" h="1054">
                <a:moveTo>
                  <a:pt x="731" y="19"/>
                </a:moveTo>
                <a:cubicBezTo>
                  <a:pt x="992" y="44"/>
                  <a:pt x="1225" y="142"/>
                  <a:pt x="1323" y="484"/>
                </a:cubicBezTo>
                <a:cubicBezTo>
                  <a:pt x="1422" y="827"/>
                  <a:pt x="1216" y="963"/>
                  <a:pt x="947" y="1008"/>
                </a:cubicBezTo>
                <a:cubicBezTo>
                  <a:pt x="676" y="1054"/>
                  <a:pt x="392" y="1012"/>
                  <a:pt x="391" y="1007"/>
                </a:cubicBezTo>
                <a:cubicBezTo>
                  <a:pt x="389" y="1003"/>
                  <a:pt x="0" y="975"/>
                  <a:pt x="108" y="600"/>
                </a:cubicBezTo>
                <a:cubicBezTo>
                  <a:pt x="110" y="592"/>
                  <a:pt x="112" y="584"/>
                  <a:pt x="115" y="576"/>
                </a:cubicBezTo>
                <a:cubicBezTo>
                  <a:pt x="140" y="493"/>
                  <a:pt x="172" y="417"/>
                  <a:pt x="212" y="349"/>
                </a:cubicBezTo>
                <a:cubicBezTo>
                  <a:pt x="340" y="129"/>
                  <a:pt x="530" y="0"/>
                  <a:pt x="731" y="19"/>
                </a:cubicBezTo>
                <a:close/>
              </a:path>
            </a:pathLst>
          </a:custGeom>
          <a:ln w="3572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-506338" y="209550"/>
            <a:ext cx="5546725" cy="4152900"/>
          </a:xfrm>
          <a:custGeom>
            <a:rect l="l" t="t" r="r" b="b"/>
            <a:pathLst>
              <a:path w="1366" h="1024">
                <a:moveTo>
                  <a:pt x="709" y="23"/>
                </a:moveTo>
                <a:cubicBezTo>
                  <a:pt x="959" y="52"/>
                  <a:pt x="1181" y="145"/>
                  <a:pt x="1273" y="472"/>
                </a:cubicBezTo>
                <a:cubicBezTo>
                  <a:pt x="1366" y="799"/>
                  <a:pt x="1169" y="929"/>
                  <a:pt x="912" y="976"/>
                </a:cubicBezTo>
                <a:cubicBezTo>
                  <a:pt x="653" y="1024"/>
                  <a:pt x="375" y="984"/>
                  <a:pt x="372" y="974"/>
                </a:cubicBezTo>
                <a:cubicBezTo>
                  <a:pt x="370" y="966"/>
                  <a:pt x="0" y="939"/>
                  <a:pt x="98" y="581"/>
                </a:cubicBezTo>
                <a:cubicBezTo>
                  <a:pt x="101" y="573"/>
                  <a:pt x="102" y="565"/>
                  <a:pt x="104" y="558"/>
                </a:cubicBezTo>
                <a:cubicBezTo>
                  <a:pt x="128" y="478"/>
                  <a:pt x="158" y="404"/>
                  <a:pt x="199" y="336"/>
                </a:cubicBezTo>
                <a:cubicBezTo>
                  <a:pt x="323" y="128"/>
                  <a:pt x="512" y="0"/>
                  <a:pt x="709" y="23"/>
                </a:cubicBezTo>
                <a:close/>
              </a:path>
            </a:pathLst>
          </a:custGeom>
          <a:ln w="3572">
            <a:solidFill>
              <a:srgbClr val="E6E6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-328538" y="271463"/>
            <a:ext cx="5319712" cy="4029075"/>
          </a:xfrm>
          <a:custGeom>
            <a:rect l="l" t="t" r="r" b="b"/>
            <a:pathLst>
              <a:path w="1310" h="994">
                <a:moveTo>
                  <a:pt x="686" y="28"/>
                </a:moveTo>
                <a:cubicBezTo>
                  <a:pt x="925" y="62"/>
                  <a:pt x="1135" y="148"/>
                  <a:pt x="1223" y="460"/>
                </a:cubicBezTo>
                <a:cubicBezTo>
                  <a:pt x="1310" y="773"/>
                  <a:pt x="1121" y="895"/>
                  <a:pt x="877" y="944"/>
                </a:cubicBezTo>
                <a:cubicBezTo>
                  <a:pt x="628" y="994"/>
                  <a:pt x="357" y="956"/>
                  <a:pt x="353" y="941"/>
                </a:cubicBezTo>
                <a:cubicBezTo>
                  <a:pt x="349" y="929"/>
                  <a:pt x="0" y="904"/>
                  <a:pt x="88" y="563"/>
                </a:cubicBezTo>
                <a:cubicBezTo>
                  <a:pt x="90" y="556"/>
                  <a:pt x="91" y="548"/>
                  <a:pt x="93" y="540"/>
                </a:cubicBezTo>
                <a:cubicBezTo>
                  <a:pt x="114" y="464"/>
                  <a:pt x="142" y="392"/>
                  <a:pt x="184" y="324"/>
                </a:cubicBezTo>
                <a:cubicBezTo>
                  <a:pt x="305" y="129"/>
                  <a:pt x="493" y="0"/>
                  <a:pt x="686" y="28"/>
                </a:cubicBezTo>
                <a:close/>
              </a:path>
            </a:pathLst>
          </a:custGeom>
          <a:ln w="3572">
            <a:solidFill>
              <a:srgbClr val="E4E4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-153913" y="334963"/>
            <a:ext cx="5092700" cy="3905250"/>
          </a:xfrm>
          <a:custGeom>
            <a:rect l="l" t="t" r="r" b="b"/>
            <a:pathLst>
              <a:path w="1254" h="963">
                <a:moveTo>
                  <a:pt x="664" y="32"/>
                </a:moveTo>
                <a:cubicBezTo>
                  <a:pt x="892" y="70"/>
                  <a:pt x="1091" y="151"/>
                  <a:pt x="1173" y="448"/>
                </a:cubicBezTo>
                <a:cubicBezTo>
                  <a:pt x="1254" y="745"/>
                  <a:pt x="1074" y="861"/>
                  <a:pt x="843" y="911"/>
                </a:cubicBezTo>
                <a:cubicBezTo>
                  <a:pt x="605" y="963"/>
                  <a:pt x="340" y="927"/>
                  <a:pt x="334" y="908"/>
                </a:cubicBezTo>
                <a:cubicBezTo>
                  <a:pt x="330" y="892"/>
                  <a:pt x="0" y="868"/>
                  <a:pt x="79" y="544"/>
                </a:cubicBezTo>
                <a:cubicBezTo>
                  <a:pt x="81" y="537"/>
                  <a:pt x="81" y="529"/>
                  <a:pt x="83" y="522"/>
                </a:cubicBezTo>
                <a:cubicBezTo>
                  <a:pt x="102" y="449"/>
                  <a:pt x="128" y="379"/>
                  <a:pt x="171" y="311"/>
                </a:cubicBezTo>
                <a:cubicBezTo>
                  <a:pt x="288" y="129"/>
                  <a:pt x="475" y="0"/>
                  <a:pt x="664" y="32"/>
                </a:cubicBezTo>
                <a:close/>
              </a:path>
            </a:pathLst>
          </a:custGeom>
          <a:ln w="3572">
            <a:solidFill>
              <a:srgbClr val="E2E2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0712" y="400050"/>
            <a:ext cx="4868862" cy="3783013"/>
          </a:xfrm>
          <a:custGeom>
            <a:rect l="l" t="t" r="r" b="b"/>
            <a:pathLst>
              <a:path w="1199" h="933">
                <a:moveTo>
                  <a:pt x="642" y="36"/>
                </a:moveTo>
                <a:cubicBezTo>
                  <a:pt x="858" y="78"/>
                  <a:pt x="1047" y="154"/>
                  <a:pt x="1123" y="435"/>
                </a:cubicBezTo>
                <a:cubicBezTo>
                  <a:pt x="1199" y="717"/>
                  <a:pt x="1027" y="827"/>
                  <a:pt x="809" y="879"/>
                </a:cubicBezTo>
                <a:cubicBezTo>
                  <a:pt x="582" y="933"/>
                  <a:pt x="323" y="898"/>
                  <a:pt x="316" y="874"/>
                </a:cubicBezTo>
                <a:cubicBezTo>
                  <a:pt x="310" y="854"/>
                  <a:pt x="0" y="832"/>
                  <a:pt x="70" y="525"/>
                </a:cubicBezTo>
                <a:cubicBezTo>
                  <a:pt x="71" y="518"/>
                  <a:pt x="71" y="511"/>
                  <a:pt x="73" y="504"/>
                </a:cubicBezTo>
                <a:cubicBezTo>
                  <a:pt x="90" y="434"/>
                  <a:pt x="114" y="366"/>
                  <a:pt x="158" y="298"/>
                </a:cubicBezTo>
                <a:cubicBezTo>
                  <a:pt x="270" y="128"/>
                  <a:pt x="456" y="0"/>
                  <a:pt x="642" y="36"/>
                </a:cubicBezTo>
                <a:close/>
              </a:path>
            </a:pathLst>
          </a:custGeom>
          <a:ln w="3572">
            <a:solidFill>
              <a:srgbClr val="E0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00099" y="461963"/>
            <a:ext cx="4637088" cy="3660775"/>
          </a:xfrm>
          <a:custGeom>
            <a:rect l="l" t="t" r="r" b="b"/>
            <a:pathLst>
              <a:path w="1142" h="903">
                <a:moveTo>
                  <a:pt x="619" y="41"/>
                </a:moveTo>
                <a:cubicBezTo>
                  <a:pt x="824" y="86"/>
                  <a:pt x="1002" y="158"/>
                  <a:pt x="1072" y="424"/>
                </a:cubicBezTo>
                <a:cubicBezTo>
                  <a:pt x="1142" y="690"/>
                  <a:pt x="979" y="794"/>
                  <a:pt x="773" y="847"/>
                </a:cubicBezTo>
                <a:cubicBezTo>
                  <a:pt x="557" y="903"/>
                  <a:pt x="305" y="871"/>
                  <a:pt x="297" y="842"/>
                </a:cubicBezTo>
                <a:cubicBezTo>
                  <a:pt x="290" y="818"/>
                  <a:pt x="0" y="797"/>
                  <a:pt x="59" y="507"/>
                </a:cubicBezTo>
                <a:cubicBezTo>
                  <a:pt x="61" y="501"/>
                  <a:pt x="61" y="493"/>
                  <a:pt x="62" y="486"/>
                </a:cubicBezTo>
                <a:cubicBezTo>
                  <a:pt x="76" y="420"/>
                  <a:pt x="99" y="354"/>
                  <a:pt x="144" y="287"/>
                </a:cubicBezTo>
                <a:cubicBezTo>
                  <a:pt x="251" y="128"/>
                  <a:pt x="437" y="0"/>
                  <a:pt x="619" y="41"/>
                </a:cubicBezTo>
                <a:close/>
              </a:path>
            </a:pathLst>
          </a:custGeom>
          <a:ln w="3572">
            <a:solidFill>
              <a:srgbClr val="DEDDD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74724" y="527050"/>
            <a:ext cx="4413250" cy="3538538"/>
          </a:xfrm>
          <a:custGeom>
            <a:rect l="l" t="t" r="r" b="b"/>
            <a:pathLst>
              <a:path w="1087" h="873">
                <a:moveTo>
                  <a:pt x="597" y="45"/>
                </a:moveTo>
                <a:cubicBezTo>
                  <a:pt x="791" y="94"/>
                  <a:pt x="958" y="161"/>
                  <a:pt x="1022" y="411"/>
                </a:cubicBezTo>
                <a:cubicBezTo>
                  <a:pt x="1087" y="663"/>
                  <a:pt x="931" y="760"/>
                  <a:pt x="739" y="815"/>
                </a:cubicBezTo>
                <a:cubicBezTo>
                  <a:pt x="534" y="873"/>
                  <a:pt x="287" y="842"/>
                  <a:pt x="278" y="808"/>
                </a:cubicBezTo>
                <a:cubicBezTo>
                  <a:pt x="270" y="781"/>
                  <a:pt x="0" y="760"/>
                  <a:pt x="50" y="488"/>
                </a:cubicBezTo>
                <a:cubicBezTo>
                  <a:pt x="51" y="482"/>
                  <a:pt x="51" y="475"/>
                  <a:pt x="52" y="468"/>
                </a:cubicBezTo>
                <a:cubicBezTo>
                  <a:pt x="64" y="405"/>
                  <a:pt x="84" y="341"/>
                  <a:pt x="131" y="274"/>
                </a:cubicBezTo>
                <a:cubicBezTo>
                  <a:pt x="233" y="127"/>
                  <a:pt x="418" y="0"/>
                  <a:pt x="597" y="45"/>
                </a:cubicBezTo>
                <a:close/>
              </a:path>
            </a:pathLst>
          </a:custGeom>
          <a:ln w="3572">
            <a:solidFill>
              <a:srgbClr val="DCDBD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549349" y="587375"/>
            <a:ext cx="4189413" cy="3417888"/>
          </a:xfrm>
          <a:custGeom>
            <a:rect l="l" t="t" r="r" b="b"/>
            <a:pathLst>
              <a:path w="1032" h="843">
                <a:moveTo>
                  <a:pt x="575" y="50"/>
                </a:moveTo>
                <a:cubicBezTo>
                  <a:pt x="757" y="102"/>
                  <a:pt x="913" y="165"/>
                  <a:pt x="973" y="400"/>
                </a:cubicBezTo>
                <a:cubicBezTo>
                  <a:pt x="1032" y="636"/>
                  <a:pt x="884" y="728"/>
                  <a:pt x="705" y="783"/>
                </a:cubicBezTo>
                <a:cubicBezTo>
                  <a:pt x="510" y="843"/>
                  <a:pt x="270" y="814"/>
                  <a:pt x="260" y="776"/>
                </a:cubicBezTo>
                <a:cubicBezTo>
                  <a:pt x="251" y="744"/>
                  <a:pt x="0" y="725"/>
                  <a:pt x="41" y="470"/>
                </a:cubicBezTo>
                <a:cubicBezTo>
                  <a:pt x="42" y="464"/>
                  <a:pt x="41" y="457"/>
                  <a:pt x="42" y="451"/>
                </a:cubicBezTo>
                <a:cubicBezTo>
                  <a:pt x="52" y="391"/>
                  <a:pt x="70" y="329"/>
                  <a:pt x="118" y="262"/>
                </a:cubicBezTo>
                <a:cubicBezTo>
                  <a:pt x="214" y="127"/>
                  <a:pt x="400" y="0"/>
                  <a:pt x="575" y="50"/>
                </a:cubicBezTo>
                <a:close/>
              </a:path>
            </a:pathLst>
          </a:custGeom>
          <a:ln w="3572">
            <a:solidFill>
              <a:srgbClr val="DAD9D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3974" y="647700"/>
            <a:ext cx="3962400" cy="3300413"/>
          </a:xfrm>
          <a:custGeom>
            <a:rect l="l" t="t" r="r" b="b"/>
            <a:pathLst>
              <a:path w="976" h="814">
                <a:moveTo>
                  <a:pt x="553" y="55"/>
                </a:moveTo>
                <a:cubicBezTo>
                  <a:pt x="724" y="109"/>
                  <a:pt x="869" y="168"/>
                  <a:pt x="923" y="388"/>
                </a:cubicBezTo>
                <a:cubicBezTo>
                  <a:pt x="976" y="609"/>
                  <a:pt x="837" y="695"/>
                  <a:pt x="670" y="751"/>
                </a:cubicBezTo>
                <a:cubicBezTo>
                  <a:pt x="487" y="814"/>
                  <a:pt x="253" y="787"/>
                  <a:pt x="241" y="743"/>
                </a:cubicBezTo>
                <a:cubicBezTo>
                  <a:pt x="231" y="708"/>
                  <a:pt x="0" y="689"/>
                  <a:pt x="32" y="452"/>
                </a:cubicBezTo>
                <a:cubicBezTo>
                  <a:pt x="33" y="446"/>
                  <a:pt x="31" y="440"/>
                  <a:pt x="32" y="434"/>
                </a:cubicBezTo>
                <a:cubicBezTo>
                  <a:pt x="40" y="377"/>
                  <a:pt x="56" y="317"/>
                  <a:pt x="104" y="250"/>
                </a:cubicBezTo>
                <a:cubicBezTo>
                  <a:pt x="195" y="127"/>
                  <a:pt x="381" y="0"/>
                  <a:pt x="553" y="55"/>
                </a:cubicBezTo>
                <a:close/>
              </a:path>
            </a:pathLst>
          </a:custGeom>
          <a:ln w="3572">
            <a:solidFill>
              <a:srgbClr val="D8D7D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893837" y="704850"/>
            <a:ext cx="3744912" cy="3186113"/>
          </a:xfrm>
          <a:custGeom>
            <a:rect l="l" t="t" r="r" b="b"/>
            <a:pathLst>
              <a:path w="922" h="786">
                <a:moveTo>
                  <a:pt x="532" y="60"/>
                </a:moveTo>
                <a:cubicBezTo>
                  <a:pt x="692" y="117"/>
                  <a:pt x="826" y="173"/>
                  <a:pt x="874" y="378"/>
                </a:cubicBezTo>
                <a:cubicBezTo>
                  <a:pt x="922" y="583"/>
                  <a:pt x="791" y="663"/>
                  <a:pt x="637" y="721"/>
                </a:cubicBezTo>
                <a:cubicBezTo>
                  <a:pt x="464" y="786"/>
                  <a:pt x="237" y="760"/>
                  <a:pt x="224" y="712"/>
                </a:cubicBezTo>
                <a:cubicBezTo>
                  <a:pt x="213" y="672"/>
                  <a:pt x="0" y="654"/>
                  <a:pt x="23" y="435"/>
                </a:cubicBezTo>
                <a:cubicBezTo>
                  <a:pt x="24" y="430"/>
                  <a:pt x="22" y="423"/>
                  <a:pt x="23" y="417"/>
                </a:cubicBezTo>
                <a:cubicBezTo>
                  <a:pt x="28" y="365"/>
                  <a:pt x="42" y="306"/>
                  <a:pt x="92" y="239"/>
                </a:cubicBezTo>
                <a:cubicBezTo>
                  <a:pt x="176" y="127"/>
                  <a:pt x="363" y="0"/>
                  <a:pt x="532" y="60"/>
                </a:cubicBezTo>
                <a:close/>
              </a:path>
            </a:pathLst>
          </a:custGeom>
          <a:ln w="3572">
            <a:solidFill>
              <a:srgbClr val="D6D5D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1063699" y="765175"/>
            <a:ext cx="3521075" cy="3065463"/>
          </a:xfrm>
          <a:custGeom>
            <a:rect l="l" t="t" r="r" b="b"/>
            <a:pathLst>
              <a:path w="865" h="756">
                <a:moveTo>
                  <a:pt x="511" y="65"/>
                </a:moveTo>
                <a:cubicBezTo>
                  <a:pt x="659" y="124"/>
                  <a:pt x="783" y="177"/>
                  <a:pt x="825" y="366"/>
                </a:cubicBezTo>
                <a:cubicBezTo>
                  <a:pt x="867" y="557"/>
                  <a:pt x="744" y="631"/>
                  <a:pt x="604" y="689"/>
                </a:cubicBezTo>
                <a:cubicBezTo>
                  <a:pt x="441" y="756"/>
                  <a:pt x="221" y="732"/>
                  <a:pt x="206" y="679"/>
                </a:cubicBezTo>
                <a:cubicBezTo>
                  <a:pt x="194" y="636"/>
                  <a:pt x="0" y="618"/>
                  <a:pt x="15" y="417"/>
                </a:cubicBezTo>
                <a:cubicBezTo>
                  <a:pt x="16" y="412"/>
                  <a:pt x="13" y="406"/>
                  <a:pt x="13" y="400"/>
                </a:cubicBezTo>
                <a:cubicBezTo>
                  <a:pt x="17" y="351"/>
                  <a:pt x="29" y="294"/>
                  <a:pt x="80" y="227"/>
                </a:cubicBezTo>
                <a:cubicBezTo>
                  <a:pt x="158" y="127"/>
                  <a:pt x="346" y="0"/>
                  <a:pt x="511" y="65"/>
                </a:cubicBezTo>
                <a:close/>
              </a:path>
            </a:pathLst>
          </a:custGeom>
          <a:ln w="3572">
            <a:solidFill>
              <a:srgbClr val="D4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1235149" y="822325"/>
            <a:ext cx="3302000" cy="2955925"/>
          </a:xfrm>
          <a:custGeom>
            <a:rect l="l" t="t" r="r" b="b"/>
            <a:pathLst>
              <a:path w="813" h="729">
                <a:moveTo>
                  <a:pt x="490" y="71"/>
                </a:moveTo>
                <a:cubicBezTo>
                  <a:pt x="627" y="132"/>
                  <a:pt x="740" y="182"/>
                  <a:pt x="776" y="356"/>
                </a:cubicBezTo>
                <a:cubicBezTo>
                  <a:pt x="813" y="531"/>
                  <a:pt x="698" y="600"/>
                  <a:pt x="571" y="659"/>
                </a:cubicBezTo>
                <a:cubicBezTo>
                  <a:pt x="418" y="729"/>
                  <a:pt x="205" y="706"/>
                  <a:pt x="189" y="648"/>
                </a:cubicBezTo>
                <a:cubicBezTo>
                  <a:pt x="176" y="600"/>
                  <a:pt x="0" y="583"/>
                  <a:pt x="7" y="400"/>
                </a:cubicBezTo>
                <a:cubicBezTo>
                  <a:pt x="7" y="395"/>
                  <a:pt x="4" y="389"/>
                  <a:pt x="4" y="384"/>
                </a:cubicBezTo>
                <a:cubicBezTo>
                  <a:pt x="6" y="338"/>
                  <a:pt x="16" y="283"/>
                  <a:pt x="68" y="217"/>
                </a:cubicBezTo>
                <a:cubicBezTo>
                  <a:pt x="139" y="127"/>
                  <a:pt x="328" y="0"/>
                  <a:pt x="490" y="71"/>
                </a:cubicBezTo>
                <a:close/>
              </a:path>
            </a:pathLst>
          </a:custGeom>
          <a:ln w="3572">
            <a:solidFill>
              <a:srgbClr val="D2D1D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1385962" y="1095375"/>
            <a:ext cx="2995612" cy="2514600"/>
          </a:xfrm>
          <a:custGeom>
            <a:rect l="l" t="t" r="r" b="b"/>
            <a:pathLst>
              <a:path w="9355" h="8854">
                <a:moveTo>
                  <a:pt x="6007" y="341"/>
                </a:moveTo>
                <a:cubicBezTo>
                  <a:pt x="7604" y="1226"/>
                  <a:pt x="8884" y="1911"/>
                  <a:pt x="9290" y="4165"/>
                </a:cubicBezTo>
                <a:cubicBezTo>
                  <a:pt x="9670" y="6447"/>
                  <a:pt x="8327" y="7360"/>
                  <a:pt x="6869" y="8202"/>
                </a:cubicBezTo>
                <a:cubicBezTo>
                  <a:pt x="5069" y="9243"/>
                  <a:pt x="2458" y="8929"/>
                  <a:pt x="2243" y="8030"/>
                </a:cubicBezTo>
                <a:cubicBezTo>
                  <a:pt x="2053" y="7303"/>
                  <a:pt x="46" y="7049"/>
                  <a:pt x="50" y="4707"/>
                </a:cubicBezTo>
                <a:cubicBezTo>
                  <a:pt x="38" y="4650"/>
                  <a:pt x="0" y="4564"/>
                  <a:pt x="0" y="4493"/>
                </a:cubicBezTo>
                <a:cubicBezTo>
                  <a:pt x="0" y="3879"/>
                  <a:pt x="88" y="3123"/>
                  <a:pt x="773" y="2182"/>
                </a:cubicBezTo>
                <a:cubicBezTo>
                  <a:pt x="1584" y="1055"/>
                  <a:pt x="3992" y="-757"/>
                  <a:pt x="6007" y="341"/>
                </a:cubicBezTo>
                <a:close/>
              </a:path>
            </a:pathLst>
          </a:custGeom>
          <a:ln w="3572">
            <a:solidFill>
              <a:srgbClr val="D0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514549" y="1155700"/>
            <a:ext cx="2835275" cy="2395538"/>
          </a:xfrm>
          <a:custGeom>
            <a:rect l="l" t="t" r="r" b="b"/>
            <a:pathLst>
              <a:path w="9484" h="8772">
                <a:moveTo>
                  <a:pt x="6293" y="429"/>
                </a:moveTo>
                <a:cubicBezTo>
                  <a:pt x="7855" y="1349"/>
                  <a:pt x="9092" y="2047"/>
                  <a:pt x="9431" y="4168"/>
                </a:cubicBezTo>
                <a:cubicBezTo>
                  <a:pt x="9771" y="6305"/>
                  <a:pt x="8426" y="7180"/>
                  <a:pt x="7054" y="8055"/>
                </a:cubicBezTo>
                <a:cubicBezTo>
                  <a:pt x="5274" y="9183"/>
                  <a:pt x="2556" y="8871"/>
                  <a:pt x="2298" y="7877"/>
                </a:cubicBezTo>
                <a:cubicBezTo>
                  <a:pt x="2094" y="7047"/>
                  <a:pt x="248" y="6961"/>
                  <a:pt x="70" y="4628"/>
                </a:cubicBezTo>
                <a:cubicBezTo>
                  <a:pt x="56" y="4569"/>
                  <a:pt x="16" y="4480"/>
                  <a:pt x="16" y="4406"/>
                </a:cubicBezTo>
                <a:cubicBezTo>
                  <a:pt x="-12" y="3827"/>
                  <a:pt x="-93" y="2922"/>
                  <a:pt x="804" y="2091"/>
                </a:cubicBezTo>
                <a:cubicBezTo>
                  <a:pt x="1388" y="934"/>
                  <a:pt x="4187" y="-817"/>
                  <a:pt x="6293" y="429"/>
                </a:cubicBezTo>
                <a:close/>
              </a:path>
            </a:pathLst>
          </a:custGeom>
          <a:ln w="3572">
            <a:solidFill>
              <a:srgbClr val="CECDC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1641548" y="1219200"/>
            <a:ext cx="2674938" cy="2276475"/>
          </a:xfrm>
          <a:custGeom>
            <a:rect l="l" t="t" r="r" b="b"/>
            <a:pathLst>
              <a:path w="9599" h="8661">
                <a:moveTo>
                  <a:pt x="6600" y="507"/>
                </a:moveTo>
                <a:cubicBezTo>
                  <a:pt x="8116" y="1480"/>
                  <a:pt x="9268" y="2159"/>
                  <a:pt x="9559" y="4134"/>
                </a:cubicBezTo>
                <a:cubicBezTo>
                  <a:pt x="9851" y="6140"/>
                  <a:pt x="8524" y="6973"/>
                  <a:pt x="7242" y="7884"/>
                </a:cubicBezTo>
                <a:cubicBezTo>
                  <a:pt x="5478" y="9103"/>
                  <a:pt x="2664" y="8779"/>
                  <a:pt x="2373" y="7668"/>
                </a:cubicBezTo>
                <a:cubicBezTo>
                  <a:pt x="2125" y="6757"/>
                  <a:pt x="424" y="6583"/>
                  <a:pt x="113" y="4520"/>
                </a:cubicBezTo>
                <a:cubicBezTo>
                  <a:pt x="99" y="4458"/>
                  <a:pt x="41" y="4381"/>
                  <a:pt x="41" y="4304"/>
                </a:cubicBezTo>
                <a:cubicBezTo>
                  <a:pt x="-18" y="3748"/>
                  <a:pt x="-149" y="2822"/>
                  <a:pt x="828" y="1973"/>
                </a:cubicBezTo>
                <a:cubicBezTo>
                  <a:pt x="1382" y="955"/>
                  <a:pt x="4385" y="-897"/>
                  <a:pt x="6600" y="507"/>
                </a:cubicBezTo>
                <a:close/>
              </a:path>
            </a:pathLst>
          </a:custGeom>
          <a:ln w="3572">
            <a:solidFill>
              <a:srgbClr val="CC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1770137" y="1284288"/>
            <a:ext cx="2513012" cy="2157412"/>
          </a:xfrm>
          <a:custGeom>
            <a:rect l="l" t="t" r="r" b="b"/>
            <a:pathLst>
              <a:path w="9595" h="8542">
                <a:moveTo>
                  <a:pt x="6858" y="596"/>
                </a:moveTo>
                <a:cubicBezTo>
                  <a:pt x="8315" y="1607"/>
                  <a:pt x="9354" y="2297"/>
                  <a:pt x="9571" y="4111"/>
                </a:cubicBezTo>
                <a:cubicBezTo>
                  <a:pt x="9788" y="5941"/>
                  <a:pt x="8517" y="6744"/>
                  <a:pt x="7338" y="7675"/>
                </a:cubicBezTo>
                <a:cubicBezTo>
                  <a:pt x="5633" y="9023"/>
                  <a:pt x="2749" y="8686"/>
                  <a:pt x="2408" y="7450"/>
                </a:cubicBezTo>
                <a:cubicBezTo>
                  <a:pt x="2145" y="6423"/>
                  <a:pt x="549" y="6115"/>
                  <a:pt x="160" y="4400"/>
                </a:cubicBezTo>
                <a:cubicBezTo>
                  <a:pt x="129" y="4352"/>
                  <a:pt x="83" y="4256"/>
                  <a:pt x="67" y="4192"/>
                </a:cubicBezTo>
                <a:cubicBezTo>
                  <a:pt x="-10" y="3678"/>
                  <a:pt x="-212" y="2715"/>
                  <a:pt x="858" y="1848"/>
                </a:cubicBezTo>
                <a:cubicBezTo>
                  <a:pt x="1354" y="965"/>
                  <a:pt x="4579" y="-977"/>
                  <a:pt x="6858" y="596"/>
                </a:cubicBezTo>
                <a:close/>
              </a:path>
            </a:pathLst>
          </a:custGeom>
          <a:ln w="3572">
            <a:solidFill>
              <a:srgbClr val="CAC9C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893962" y="1343025"/>
            <a:ext cx="2357437" cy="2043113"/>
          </a:xfrm>
          <a:custGeom>
            <a:rect l="l" t="t" r="r" b="b"/>
            <a:pathLst>
              <a:path w="9593" h="8395">
                <a:moveTo>
                  <a:pt x="7151" y="706"/>
                </a:moveTo>
                <a:cubicBezTo>
                  <a:pt x="8523" y="1756"/>
                  <a:pt x="9449" y="2456"/>
                  <a:pt x="9581" y="4073"/>
                </a:cubicBezTo>
                <a:cubicBezTo>
                  <a:pt x="9730" y="5723"/>
                  <a:pt x="8523" y="6506"/>
                  <a:pt x="7466" y="7440"/>
                </a:cubicBezTo>
                <a:cubicBezTo>
                  <a:pt x="5829" y="8923"/>
                  <a:pt x="2854" y="8556"/>
                  <a:pt x="2474" y="7190"/>
                </a:cubicBezTo>
                <a:cubicBezTo>
                  <a:pt x="2160" y="6073"/>
                  <a:pt x="612" y="5772"/>
                  <a:pt x="226" y="4273"/>
                </a:cubicBezTo>
                <a:cubicBezTo>
                  <a:pt x="193" y="4223"/>
                  <a:pt x="127" y="4140"/>
                  <a:pt x="110" y="4073"/>
                </a:cubicBezTo>
                <a:cubicBezTo>
                  <a:pt x="-6" y="3590"/>
                  <a:pt x="-270" y="2606"/>
                  <a:pt x="904" y="1740"/>
                </a:cubicBezTo>
                <a:cubicBezTo>
                  <a:pt x="1317" y="990"/>
                  <a:pt x="4788" y="-1077"/>
                  <a:pt x="7151" y="706"/>
                </a:cubicBezTo>
                <a:close/>
              </a:path>
            </a:pathLst>
          </a:custGeom>
          <a:ln w="3572">
            <a:solidFill>
              <a:srgbClr val="C8C7C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2017787" y="1403350"/>
            <a:ext cx="2205037" cy="1927225"/>
          </a:xfrm>
          <a:custGeom>
            <a:rect l="l" t="t" r="r" b="b"/>
            <a:pathLst>
              <a:path w="9614" h="8246">
                <a:moveTo>
                  <a:pt x="7489" y="830"/>
                </a:moveTo>
                <a:cubicBezTo>
                  <a:pt x="8799" y="1905"/>
                  <a:pt x="9560" y="2633"/>
                  <a:pt x="9613" y="4054"/>
                </a:cubicBezTo>
                <a:cubicBezTo>
                  <a:pt x="9666" y="5492"/>
                  <a:pt x="8516" y="6255"/>
                  <a:pt x="7613" y="7208"/>
                </a:cubicBezTo>
                <a:cubicBezTo>
                  <a:pt x="6055" y="8820"/>
                  <a:pt x="2976" y="8421"/>
                  <a:pt x="2551" y="6931"/>
                </a:cubicBezTo>
                <a:cubicBezTo>
                  <a:pt x="2197" y="5683"/>
                  <a:pt x="899" y="5406"/>
                  <a:pt x="285" y="4141"/>
                </a:cubicBezTo>
                <a:cubicBezTo>
                  <a:pt x="250" y="4089"/>
                  <a:pt x="179" y="4002"/>
                  <a:pt x="162" y="3933"/>
                </a:cubicBezTo>
                <a:cubicBezTo>
                  <a:pt x="2" y="3499"/>
                  <a:pt x="-334" y="2512"/>
                  <a:pt x="958" y="1610"/>
                </a:cubicBezTo>
                <a:cubicBezTo>
                  <a:pt x="1294" y="1021"/>
                  <a:pt x="5064" y="-1180"/>
                  <a:pt x="7489" y="830"/>
                </a:cubicBezTo>
                <a:close/>
              </a:path>
            </a:pathLst>
          </a:custGeom>
          <a:ln w="3572">
            <a:solidFill>
              <a:srgbClr val="C6C5C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2143199" y="1462088"/>
            <a:ext cx="2052638" cy="1819275"/>
          </a:xfrm>
          <a:custGeom>
            <a:rect l="l" t="t" r="r" b="b"/>
            <a:pathLst>
              <a:path w="9556" h="8070">
                <a:moveTo>
                  <a:pt x="7816" y="960"/>
                </a:moveTo>
                <a:cubicBezTo>
                  <a:pt x="9026" y="2075"/>
                  <a:pt x="9593" y="2813"/>
                  <a:pt x="9555" y="4000"/>
                </a:cubicBezTo>
                <a:cubicBezTo>
                  <a:pt x="9498" y="5241"/>
                  <a:pt x="8478" y="5960"/>
                  <a:pt x="7722" y="6913"/>
                </a:cubicBezTo>
                <a:cubicBezTo>
                  <a:pt x="6304" y="8712"/>
                  <a:pt x="3090" y="8262"/>
                  <a:pt x="2599" y="6608"/>
                </a:cubicBezTo>
                <a:cubicBezTo>
                  <a:pt x="2202" y="5259"/>
                  <a:pt x="1010" y="4991"/>
                  <a:pt x="368" y="3982"/>
                </a:cubicBezTo>
                <a:cubicBezTo>
                  <a:pt x="330" y="3946"/>
                  <a:pt x="236" y="3856"/>
                  <a:pt x="198" y="3784"/>
                </a:cubicBezTo>
                <a:cubicBezTo>
                  <a:pt x="28" y="3388"/>
                  <a:pt x="-407" y="2381"/>
                  <a:pt x="1011" y="1464"/>
                </a:cubicBezTo>
                <a:cubicBezTo>
                  <a:pt x="1238" y="1068"/>
                  <a:pt x="5340" y="-1288"/>
                  <a:pt x="7816" y="960"/>
                </a:cubicBezTo>
                <a:close/>
              </a:path>
            </a:pathLst>
          </a:custGeom>
          <a:ln w="3572">
            <a:solidFill>
              <a:srgbClr val="C4C3C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2265437" y="1516063"/>
            <a:ext cx="1908175" cy="1712912"/>
          </a:xfrm>
          <a:custGeom>
            <a:rect l="l" t="t" r="r" b="b"/>
            <a:pathLst>
              <a:path w="9384" h="7878">
                <a:moveTo>
                  <a:pt x="8070" y="1121"/>
                </a:moveTo>
                <a:cubicBezTo>
                  <a:pt x="9168" y="2259"/>
                  <a:pt x="9507" y="3024"/>
                  <a:pt x="9347" y="3976"/>
                </a:cubicBezTo>
                <a:cubicBezTo>
                  <a:pt x="9188" y="4965"/>
                  <a:pt x="8309" y="5655"/>
                  <a:pt x="7711" y="6625"/>
                </a:cubicBezTo>
                <a:cubicBezTo>
                  <a:pt x="6513" y="8584"/>
                  <a:pt x="3180" y="8080"/>
                  <a:pt x="2641" y="6289"/>
                </a:cubicBezTo>
                <a:cubicBezTo>
                  <a:pt x="2202" y="4797"/>
                  <a:pt x="1049" y="4360"/>
                  <a:pt x="465" y="3827"/>
                </a:cubicBezTo>
                <a:cubicBezTo>
                  <a:pt x="405" y="3789"/>
                  <a:pt x="305" y="3696"/>
                  <a:pt x="265" y="3640"/>
                </a:cubicBezTo>
                <a:cubicBezTo>
                  <a:pt x="66" y="3285"/>
                  <a:pt x="-493" y="2259"/>
                  <a:pt x="1044" y="1327"/>
                </a:cubicBezTo>
                <a:cubicBezTo>
                  <a:pt x="1184" y="1121"/>
                  <a:pt x="5615" y="-1416"/>
                  <a:pt x="8070" y="1121"/>
                </a:cubicBezTo>
                <a:close/>
              </a:path>
            </a:pathLst>
          </a:custGeom>
          <a:ln w="3572">
            <a:solidFill>
              <a:srgbClr val="C2C1C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2278137" y="1244600"/>
            <a:ext cx="2103437" cy="2095500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9" y="289"/>
                  <a:pt x="54" y="269"/>
                </a:cubicBezTo>
                <a:cubicBezTo>
                  <a:pt x="51" y="267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ln w="3572">
            <a:solidFill>
              <a:srgbClr val="C0BFB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>
            <a:off x="2278137" y="1244600"/>
            <a:ext cx="2103437" cy="2095500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6" y="287"/>
                  <a:pt x="51" y="267"/>
                </a:cubicBezTo>
                <a:cubicBezTo>
                  <a:pt x="48" y="265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solidFill>
            <a:srgbClr val="000000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4537149" y="4105149"/>
            <a:ext cx="2384286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endParaRPr lang="en-US" sz="2025">
              <a:solidFill>
                <a:srgbClr val="000000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9" name="TextBox 29"/>
          <p:cNvSpPr txBox="1"/>
          <p:nvPr/>
        </p:nvSpPr>
        <p:spPr>
          <a:xfrm>
            <a:off x="4537149" y="2480589"/>
            <a:ext cx="4758620" cy="157456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825" b="1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孕妇高血压的护理问题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806" y="-3306794"/>
            <a:ext cx="12363450" cy="955671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-168307" y="-3457575"/>
            <a:ext cx="14004892" cy="9920288"/>
          </a:xfrm>
          <a:custGeom>
            <a:rect l="l" t="t" r="r" b="b"/>
            <a:pathLst>
              <a:path w="1478" h="1090">
                <a:moveTo>
                  <a:pt x="410" y="1046"/>
                </a:moveTo>
                <a:cubicBezTo>
                  <a:pt x="410" y="1046"/>
                  <a:pt x="0" y="1016"/>
                  <a:pt x="118" y="624"/>
                </a:cubicBezTo>
                <a:cubicBezTo>
                  <a:pt x="236" y="232"/>
                  <a:pt x="482" y="0"/>
                  <a:pt x="754" y="20"/>
                </a:cubicBezTo>
                <a:cubicBezTo>
                  <a:pt x="1026" y="40"/>
                  <a:pt x="1270" y="144"/>
                  <a:pt x="1374" y="502"/>
                </a:cubicBezTo>
                <a:cubicBezTo>
                  <a:pt x="1478" y="860"/>
                  <a:pt x="1264" y="1002"/>
                  <a:pt x="982" y="1046"/>
                </a:cubicBezTo>
                <a:cubicBezTo>
                  <a:pt x="700" y="1090"/>
                  <a:pt x="410" y="1046"/>
                  <a:pt x="410" y="1046"/>
                </a:cubicBezTo>
                <a:close/>
              </a:path>
            </a:pathLst>
          </a:custGeom>
          <a:ln w="3572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250793" y="-3268694"/>
            <a:ext cx="13471492" cy="9596438"/>
          </a:xfrm>
          <a:custGeom>
            <a:rect l="l" t="t" r="r" b="b"/>
            <a:pathLst>
              <a:path w="1422" h="1054">
                <a:moveTo>
                  <a:pt x="731" y="19"/>
                </a:moveTo>
                <a:cubicBezTo>
                  <a:pt x="992" y="44"/>
                  <a:pt x="1225" y="142"/>
                  <a:pt x="1323" y="484"/>
                </a:cubicBezTo>
                <a:cubicBezTo>
                  <a:pt x="1422" y="827"/>
                  <a:pt x="1216" y="963"/>
                  <a:pt x="947" y="1008"/>
                </a:cubicBezTo>
                <a:cubicBezTo>
                  <a:pt x="676" y="1054"/>
                  <a:pt x="392" y="1012"/>
                  <a:pt x="391" y="1007"/>
                </a:cubicBezTo>
                <a:cubicBezTo>
                  <a:pt x="389" y="1003"/>
                  <a:pt x="0" y="975"/>
                  <a:pt x="108" y="600"/>
                </a:cubicBezTo>
                <a:cubicBezTo>
                  <a:pt x="110" y="592"/>
                  <a:pt x="112" y="584"/>
                  <a:pt x="115" y="576"/>
                </a:cubicBezTo>
                <a:cubicBezTo>
                  <a:pt x="140" y="493"/>
                  <a:pt x="172" y="417"/>
                  <a:pt x="212" y="349"/>
                </a:cubicBezTo>
                <a:cubicBezTo>
                  <a:pt x="340" y="129"/>
                  <a:pt x="530" y="0"/>
                  <a:pt x="731" y="19"/>
                </a:cubicBezTo>
                <a:close/>
              </a:path>
            </a:pathLst>
          </a:custGeom>
          <a:ln w="3572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660368" y="-3125819"/>
            <a:ext cx="12942855" cy="9321832"/>
          </a:xfrm>
          <a:custGeom>
            <a:rect l="l" t="t" r="r" b="b"/>
            <a:pathLst>
              <a:path w="1366" h="1024">
                <a:moveTo>
                  <a:pt x="709" y="23"/>
                </a:moveTo>
                <a:cubicBezTo>
                  <a:pt x="959" y="52"/>
                  <a:pt x="1181" y="145"/>
                  <a:pt x="1273" y="472"/>
                </a:cubicBezTo>
                <a:cubicBezTo>
                  <a:pt x="1366" y="799"/>
                  <a:pt x="1169" y="929"/>
                  <a:pt x="912" y="976"/>
                </a:cubicBezTo>
                <a:cubicBezTo>
                  <a:pt x="653" y="1024"/>
                  <a:pt x="375" y="984"/>
                  <a:pt x="372" y="974"/>
                </a:cubicBezTo>
                <a:cubicBezTo>
                  <a:pt x="370" y="966"/>
                  <a:pt x="0" y="939"/>
                  <a:pt x="98" y="581"/>
                </a:cubicBezTo>
                <a:cubicBezTo>
                  <a:pt x="101" y="573"/>
                  <a:pt x="102" y="565"/>
                  <a:pt x="104" y="558"/>
                </a:cubicBezTo>
                <a:cubicBezTo>
                  <a:pt x="128" y="478"/>
                  <a:pt x="158" y="404"/>
                  <a:pt x="199" y="336"/>
                </a:cubicBezTo>
                <a:cubicBezTo>
                  <a:pt x="323" y="128"/>
                  <a:pt x="512" y="0"/>
                  <a:pt x="709" y="23"/>
                </a:cubicBezTo>
                <a:close/>
              </a:path>
            </a:pathLst>
          </a:custGeom>
          <a:ln w="3572">
            <a:solidFill>
              <a:srgbClr val="E6E6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073182" y="-2986087"/>
            <a:ext cx="12411075" cy="9042368"/>
          </a:xfrm>
          <a:custGeom>
            <a:rect l="l" t="t" r="r" b="b"/>
            <a:pathLst>
              <a:path w="1310" h="994">
                <a:moveTo>
                  <a:pt x="686" y="28"/>
                </a:moveTo>
                <a:cubicBezTo>
                  <a:pt x="925" y="62"/>
                  <a:pt x="1135" y="148"/>
                  <a:pt x="1223" y="460"/>
                </a:cubicBezTo>
                <a:cubicBezTo>
                  <a:pt x="1310" y="773"/>
                  <a:pt x="1121" y="895"/>
                  <a:pt x="877" y="944"/>
                </a:cubicBezTo>
                <a:cubicBezTo>
                  <a:pt x="628" y="994"/>
                  <a:pt x="357" y="956"/>
                  <a:pt x="353" y="941"/>
                </a:cubicBezTo>
                <a:cubicBezTo>
                  <a:pt x="349" y="929"/>
                  <a:pt x="0" y="904"/>
                  <a:pt x="88" y="563"/>
                </a:cubicBezTo>
                <a:cubicBezTo>
                  <a:pt x="90" y="556"/>
                  <a:pt x="91" y="548"/>
                  <a:pt x="93" y="540"/>
                </a:cubicBezTo>
                <a:cubicBezTo>
                  <a:pt x="114" y="464"/>
                  <a:pt x="142" y="392"/>
                  <a:pt x="184" y="324"/>
                </a:cubicBezTo>
                <a:cubicBezTo>
                  <a:pt x="305" y="129"/>
                  <a:pt x="493" y="0"/>
                  <a:pt x="686" y="28"/>
                </a:cubicBezTo>
                <a:close/>
              </a:path>
            </a:pathLst>
          </a:custGeom>
          <a:ln w="3572">
            <a:solidFill>
              <a:srgbClr val="E4E4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482757" y="-2844832"/>
            <a:ext cx="11882438" cy="8766143"/>
          </a:xfrm>
          <a:custGeom>
            <a:rect l="l" t="t" r="r" b="b"/>
            <a:pathLst>
              <a:path w="1254" h="963">
                <a:moveTo>
                  <a:pt x="664" y="32"/>
                </a:moveTo>
                <a:cubicBezTo>
                  <a:pt x="892" y="70"/>
                  <a:pt x="1091" y="151"/>
                  <a:pt x="1173" y="448"/>
                </a:cubicBezTo>
                <a:cubicBezTo>
                  <a:pt x="1254" y="745"/>
                  <a:pt x="1074" y="861"/>
                  <a:pt x="843" y="911"/>
                </a:cubicBezTo>
                <a:cubicBezTo>
                  <a:pt x="605" y="963"/>
                  <a:pt x="340" y="927"/>
                  <a:pt x="334" y="908"/>
                </a:cubicBezTo>
                <a:cubicBezTo>
                  <a:pt x="330" y="892"/>
                  <a:pt x="0" y="868"/>
                  <a:pt x="79" y="544"/>
                </a:cubicBezTo>
                <a:cubicBezTo>
                  <a:pt x="81" y="537"/>
                  <a:pt x="81" y="529"/>
                  <a:pt x="83" y="522"/>
                </a:cubicBezTo>
                <a:cubicBezTo>
                  <a:pt x="102" y="449"/>
                  <a:pt x="128" y="379"/>
                  <a:pt x="171" y="311"/>
                </a:cubicBezTo>
                <a:cubicBezTo>
                  <a:pt x="288" y="129"/>
                  <a:pt x="475" y="0"/>
                  <a:pt x="664" y="32"/>
                </a:cubicBezTo>
                <a:close/>
              </a:path>
            </a:pathLst>
          </a:custGeom>
          <a:ln w="3572">
            <a:solidFill>
              <a:srgbClr val="E2E2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887569" y="-2695575"/>
            <a:ext cx="11360182" cy="8491538"/>
          </a:xfrm>
          <a:custGeom>
            <a:rect l="l" t="t" r="r" b="b"/>
            <a:pathLst>
              <a:path w="1199" h="933">
                <a:moveTo>
                  <a:pt x="642" y="36"/>
                </a:moveTo>
                <a:cubicBezTo>
                  <a:pt x="858" y="78"/>
                  <a:pt x="1047" y="154"/>
                  <a:pt x="1123" y="435"/>
                </a:cubicBezTo>
                <a:cubicBezTo>
                  <a:pt x="1199" y="717"/>
                  <a:pt x="1027" y="827"/>
                  <a:pt x="809" y="879"/>
                </a:cubicBezTo>
                <a:cubicBezTo>
                  <a:pt x="582" y="933"/>
                  <a:pt x="323" y="898"/>
                  <a:pt x="316" y="874"/>
                </a:cubicBezTo>
                <a:cubicBezTo>
                  <a:pt x="310" y="854"/>
                  <a:pt x="0" y="832"/>
                  <a:pt x="70" y="525"/>
                </a:cubicBezTo>
                <a:cubicBezTo>
                  <a:pt x="71" y="518"/>
                  <a:pt x="71" y="511"/>
                  <a:pt x="73" y="504"/>
                </a:cubicBezTo>
                <a:cubicBezTo>
                  <a:pt x="90" y="434"/>
                  <a:pt x="114" y="366"/>
                  <a:pt x="158" y="298"/>
                </a:cubicBezTo>
                <a:cubicBezTo>
                  <a:pt x="270" y="128"/>
                  <a:pt x="456" y="0"/>
                  <a:pt x="642" y="36"/>
                </a:cubicBezTo>
                <a:close/>
              </a:path>
            </a:pathLst>
          </a:custGeom>
          <a:ln w="3572">
            <a:solidFill>
              <a:srgbClr val="E0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09813" y="-2559082"/>
            <a:ext cx="10818780" cy="8216932"/>
          </a:xfrm>
          <a:custGeom>
            <a:rect l="l" t="t" r="r" b="b"/>
            <a:pathLst>
              <a:path w="1142" h="903">
                <a:moveTo>
                  <a:pt x="619" y="41"/>
                </a:moveTo>
                <a:cubicBezTo>
                  <a:pt x="824" y="86"/>
                  <a:pt x="1002" y="158"/>
                  <a:pt x="1072" y="424"/>
                </a:cubicBezTo>
                <a:cubicBezTo>
                  <a:pt x="1142" y="690"/>
                  <a:pt x="979" y="794"/>
                  <a:pt x="773" y="847"/>
                </a:cubicBezTo>
                <a:cubicBezTo>
                  <a:pt x="557" y="903"/>
                  <a:pt x="305" y="871"/>
                  <a:pt x="297" y="842"/>
                </a:cubicBezTo>
                <a:cubicBezTo>
                  <a:pt x="290" y="818"/>
                  <a:pt x="0" y="797"/>
                  <a:pt x="59" y="507"/>
                </a:cubicBezTo>
                <a:cubicBezTo>
                  <a:pt x="61" y="501"/>
                  <a:pt x="61" y="493"/>
                  <a:pt x="62" y="486"/>
                </a:cubicBezTo>
                <a:cubicBezTo>
                  <a:pt x="76" y="420"/>
                  <a:pt x="99" y="354"/>
                  <a:pt x="144" y="287"/>
                </a:cubicBezTo>
                <a:cubicBezTo>
                  <a:pt x="251" y="128"/>
                  <a:pt x="437" y="0"/>
                  <a:pt x="619" y="41"/>
                </a:cubicBezTo>
                <a:close/>
              </a:path>
            </a:pathLst>
          </a:custGeom>
          <a:ln w="3572">
            <a:solidFill>
              <a:srgbClr val="DEDDD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716244" y="-2409825"/>
            <a:ext cx="10298145" cy="7942231"/>
          </a:xfrm>
          <a:custGeom>
            <a:rect l="l" t="t" r="r" b="b"/>
            <a:pathLst>
              <a:path w="1087" h="873">
                <a:moveTo>
                  <a:pt x="597" y="45"/>
                </a:moveTo>
                <a:cubicBezTo>
                  <a:pt x="791" y="94"/>
                  <a:pt x="958" y="161"/>
                  <a:pt x="1022" y="411"/>
                </a:cubicBezTo>
                <a:cubicBezTo>
                  <a:pt x="1087" y="663"/>
                  <a:pt x="931" y="760"/>
                  <a:pt x="739" y="815"/>
                </a:cubicBezTo>
                <a:cubicBezTo>
                  <a:pt x="534" y="873"/>
                  <a:pt x="287" y="842"/>
                  <a:pt x="278" y="808"/>
                </a:cubicBezTo>
                <a:cubicBezTo>
                  <a:pt x="270" y="781"/>
                  <a:pt x="0" y="760"/>
                  <a:pt x="50" y="488"/>
                </a:cubicBezTo>
                <a:cubicBezTo>
                  <a:pt x="51" y="482"/>
                  <a:pt x="51" y="475"/>
                  <a:pt x="52" y="468"/>
                </a:cubicBezTo>
                <a:cubicBezTo>
                  <a:pt x="64" y="405"/>
                  <a:pt x="84" y="341"/>
                  <a:pt x="131" y="274"/>
                </a:cubicBezTo>
                <a:cubicBezTo>
                  <a:pt x="233" y="127"/>
                  <a:pt x="418" y="0"/>
                  <a:pt x="597" y="45"/>
                </a:cubicBezTo>
                <a:close/>
              </a:path>
            </a:pathLst>
          </a:custGeom>
          <a:ln w="3572">
            <a:solidFill>
              <a:srgbClr val="DCDBD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124200" y="-2274856"/>
            <a:ext cx="9774270" cy="7672388"/>
          </a:xfrm>
          <a:custGeom>
            <a:rect l="l" t="t" r="r" b="b"/>
            <a:pathLst>
              <a:path w="1032" h="843">
                <a:moveTo>
                  <a:pt x="575" y="50"/>
                </a:moveTo>
                <a:cubicBezTo>
                  <a:pt x="757" y="102"/>
                  <a:pt x="913" y="165"/>
                  <a:pt x="973" y="400"/>
                </a:cubicBezTo>
                <a:cubicBezTo>
                  <a:pt x="1032" y="636"/>
                  <a:pt x="884" y="728"/>
                  <a:pt x="705" y="783"/>
                </a:cubicBezTo>
                <a:cubicBezTo>
                  <a:pt x="510" y="843"/>
                  <a:pt x="270" y="814"/>
                  <a:pt x="260" y="776"/>
                </a:cubicBezTo>
                <a:cubicBezTo>
                  <a:pt x="251" y="744"/>
                  <a:pt x="0" y="725"/>
                  <a:pt x="41" y="470"/>
                </a:cubicBezTo>
                <a:cubicBezTo>
                  <a:pt x="42" y="464"/>
                  <a:pt x="41" y="457"/>
                  <a:pt x="42" y="451"/>
                </a:cubicBezTo>
                <a:cubicBezTo>
                  <a:pt x="52" y="391"/>
                  <a:pt x="70" y="329"/>
                  <a:pt x="118" y="262"/>
                </a:cubicBezTo>
                <a:cubicBezTo>
                  <a:pt x="214" y="127"/>
                  <a:pt x="400" y="0"/>
                  <a:pt x="575" y="50"/>
                </a:cubicBezTo>
                <a:close/>
              </a:path>
            </a:pathLst>
          </a:custGeom>
          <a:ln w="3572">
            <a:solidFill>
              <a:srgbClr val="DAD9D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3532156" y="-2141506"/>
            <a:ext cx="9244013" cy="7407307"/>
          </a:xfrm>
          <a:custGeom>
            <a:rect l="l" t="t" r="r" b="b"/>
            <a:pathLst>
              <a:path w="976" h="814">
                <a:moveTo>
                  <a:pt x="553" y="55"/>
                </a:moveTo>
                <a:cubicBezTo>
                  <a:pt x="724" y="109"/>
                  <a:pt x="869" y="168"/>
                  <a:pt x="923" y="388"/>
                </a:cubicBezTo>
                <a:cubicBezTo>
                  <a:pt x="976" y="609"/>
                  <a:pt x="837" y="695"/>
                  <a:pt x="670" y="751"/>
                </a:cubicBezTo>
                <a:cubicBezTo>
                  <a:pt x="487" y="814"/>
                  <a:pt x="253" y="787"/>
                  <a:pt x="241" y="743"/>
                </a:cubicBezTo>
                <a:cubicBezTo>
                  <a:pt x="231" y="708"/>
                  <a:pt x="0" y="689"/>
                  <a:pt x="32" y="452"/>
                </a:cubicBezTo>
                <a:cubicBezTo>
                  <a:pt x="33" y="446"/>
                  <a:pt x="31" y="440"/>
                  <a:pt x="32" y="434"/>
                </a:cubicBezTo>
                <a:cubicBezTo>
                  <a:pt x="40" y="377"/>
                  <a:pt x="56" y="317"/>
                  <a:pt x="104" y="250"/>
                </a:cubicBezTo>
                <a:cubicBezTo>
                  <a:pt x="195" y="127"/>
                  <a:pt x="381" y="0"/>
                  <a:pt x="553" y="55"/>
                </a:cubicBezTo>
                <a:close/>
              </a:path>
            </a:pathLst>
          </a:custGeom>
          <a:ln w="3572">
            <a:solidFill>
              <a:srgbClr val="D8D7D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3924300" y="-2011394"/>
            <a:ext cx="8737568" cy="7151656"/>
          </a:xfrm>
          <a:custGeom>
            <a:rect l="l" t="t" r="r" b="b"/>
            <a:pathLst>
              <a:path w="922" h="786">
                <a:moveTo>
                  <a:pt x="532" y="60"/>
                </a:moveTo>
                <a:cubicBezTo>
                  <a:pt x="692" y="117"/>
                  <a:pt x="826" y="173"/>
                  <a:pt x="874" y="378"/>
                </a:cubicBezTo>
                <a:cubicBezTo>
                  <a:pt x="922" y="583"/>
                  <a:pt x="791" y="663"/>
                  <a:pt x="637" y="721"/>
                </a:cubicBezTo>
                <a:cubicBezTo>
                  <a:pt x="464" y="786"/>
                  <a:pt x="237" y="760"/>
                  <a:pt x="224" y="712"/>
                </a:cubicBezTo>
                <a:cubicBezTo>
                  <a:pt x="213" y="672"/>
                  <a:pt x="0" y="654"/>
                  <a:pt x="23" y="435"/>
                </a:cubicBezTo>
                <a:cubicBezTo>
                  <a:pt x="24" y="430"/>
                  <a:pt x="22" y="423"/>
                  <a:pt x="23" y="417"/>
                </a:cubicBezTo>
                <a:cubicBezTo>
                  <a:pt x="28" y="365"/>
                  <a:pt x="42" y="306"/>
                  <a:pt x="92" y="239"/>
                </a:cubicBezTo>
                <a:cubicBezTo>
                  <a:pt x="176" y="127"/>
                  <a:pt x="363" y="0"/>
                  <a:pt x="532" y="60"/>
                </a:cubicBezTo>
                <a:close/>
              </a:path>
            </a:pathLst>
          </a:custGeom>
          <a:ln w="3572">
            <a:solidFill>
              <a:srgbClr val="D6D5D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4324350" y="-1878044"/>
            <a:ext cx="8215313" cy="6880193"/>
          </a:xfrm>
          <a:custGeom>
            <a:rect l="l" t="t" r="r" b="b"/>
            <a:pathLst>
              <a:path w="865" h="756">
                <a:moveTo>
                  <a:pt x="511" y="65"/>
                </a:moveTo>
                <a:cubicBezTo>
                  <a:pt x="659" y="124"/>
                  <a:pt x="783" y="177"/>
                  <a:pt x="825" y="366"/>
                </a:cubicBezTo>
                <a:cubicBezTo>
                  <a:pt x="867" y="557"/>
                  <a:pt x="744" y="631"/>
                  <a:pt x="604" y="689"/>
                </a:cubicBezTo>
                <a:cubicBezTo>
                  <a:pt x="441" y="756"/>
                  <a:pt x="221" y="732"/>
                  <a:pt x="206" y="679"/>
                </a:cubicBezTo>
                <a:cubicBezTo>
                  <a:pt x="194" y="636"/>
                  <a:pt x="0" y="618"/>
                  <a:pt x="15" y="417"/>
                </a:cubicBezTo>
                <a:cubicBezTo>
                  <a:pt x="16" y="412"/>
                  <a:pt x="13" y="406"/>
                  <a:pt x="13" y="400"/>
                </a:cubicBezTo>
                <a:cubicBezTo>
                  <a:pt x="17" y="351"/>
                  <a:pt x="29" y="294"/>
                  <a:pt x="80" y="227"/>
                </a:cubicBezTo>
                <a:cubicBezTo>
                  <a:pt x="158" y="127"/>
                  <a:pt x="346" y="0"/>
                  <a:pt x="511" y="65"/>
                </a:cubicBezTo>
                <a:close/>
              </a:path>
            </a:pathLst>
          </a:custGeom>
          <a:ln w="3572">
            <a:solidFill>
              <a:srgbClr val="D4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724400" y="-1750981"/>
            <a:ext cx="7704106" cy="6635782"/>
          </a:xfrm>
          <a:custGeom>
            <a:rect l="l" t="t" r="r" b="b"/>
            <a:pathLst>
              <a:path w="813" h="729">
                <a:moveTo>
                  <a:pt x="490" y="71"/>
                </a:moveTo>
                <a:cubicBezTo>
                  <a:pt x="627" y="132"/>
                  <a:pt x="740" y="182"/>
                  <a:pt x="776" y="356"/>
                </a:cubicBezTo>
                <a:cubicBezTo>
                  <a:pt x="813" y="531"/>
                  <a:pt x="698" y="600"/>
                  <a:pt x="571" y="659"/>
                </a:cubicBezTo>
                <a:cubicBezTo>
                  <a:pt x="418" y="729"/>
                  <a:pt x="205" y="706"/>
                  <a:pt x="189" y="648"/>
                </a:cubicBezTo>
                <a:cubicBezTo>
                  <a:pt x="176" y="600"/>
                  <a:pt x="0" y="583"/>
                  <a:pt x="7" y="400"/>
                </a:cubicBezTo>
                <a:cubicBezTo>
                  <a:pt x="7" y="395"/>
                  <a:pt x="4" y="389"/>
                  <a:pt x="4" y="384"/>
                </a:cubicBezTo>
                <a:cubicBezTo>
                  <a:pt x="6" y="338"/>
                  <a:pt x="16" y="283"/>
                  <a:pt x="68" y="217"/>
                </a:cubicBezTo>
                <a:cubicBezTo>
                  <a:pt x="139" y="127"/>
                  <a:pt x="328" y="0"/>
                  <a:pt x="490" y="71"/>
                </a:cubicBezTo>
                <a:close/>
              </a:path>
            </a:pathLst>
          </a:custGeom>
          <a:ln w="3572">
            <a:solidFill>
              <a:srgbClr val="D2D1D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72063" y="-1139857"/>
            <a:ext cx="6991350" cy="5648325"/>
          </a:xfrm>
          <a:custGeom>
            <a:rect l="l" t="t" r="r" b="b"/>
            <a:pathLst>
              <a:path w="9355" h="8854">
                <a:moveTo>
                  <a:pt x="6007" y="341"/>
                </a:moveTo>
                <a:cubicBezTo>
                  <a:pt x="7604" y="1226"/>
                  <a:pt x="8884" y="1911"/>
                  <a:pt x="9290" y="4165"/>
                </a:cubicBezTo>
                <a:cubicBezTo>
                  <a:pt x="9670" y="6447"/>
                  <a:pt x="8327" y="7360"/>
                  <a:pt x="6869" y="8202"/>
                </a:cubicBezTo>
                <a:cubicBezTo>
                  <a:pt x="5069" y="9243"/>
                  <a:pt x="2458" y="8929"/>
                  <a:pt x="2243" y="8030"/>
                </a:cubicBezTo>
                <a:cubicBezTo>
                  <a:pt x="2053" y="7303"/>
                  <a:pt x="94" y="7027"/>
                  <a:pt x="50" y="4707"/>
                </a:cubicBezTo>
                <a:cubicBezTo>
                  <a:pt x="38" y="4650"/>
                  <a:pt x="0" y="4564"/>
                  <a:pt x="0" y="4493"/>
                </a:cubicBezTo>
                <a:cubicBezTo>
                  <a:pt x="0" y="3879"/>
                  <a:pt x="88" y="3123"/>
                  <a:pt x="773" y="2182"/>
                </a:cubicBezTo>
                <a:cubicBezTo>
                  <a:pt x="1584" y="1055"/>
                  <a:pt x="3992" y="-757"/>
                  <a:pt x="6007" y="341"/>
                </a:cubicBezTo>
                <a:close/>
              </a:path>
            </a:pathLst>
          </a:custGeom>
          <a:ln w="3572">
            <a:solidFill>
              <a:srgbClr val="D0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376863" y="-1000125"/>
            <a:ext cx="6615113" cy="5380006"/>
          </a:xfrm>
          <a:custGeom>
            <a:rect l="l" t="t" r="r" b="b"/>
            <a:pathLst>
              <a:path w="9484" h="8772">
                <a:moveTo>
                  <a:pt x="6293" y="429"/>
                </a:moveTo>
                <a:cubicBezTo>
                  <a:pt x="7855" y="1349"/>
                  <a:pt x="9092" y="2047"/>
                  <a:pt x="9431" y="4168"/>
                </a:cubicBezTo>
                <a:cubicBezTo>
                  <a:pt x="9771" y="6305"/>
                  <a:pt x="8426" y="7180"/>
                  <a:pt x="7054" y="8055"/>
                </a:cubicBezTo>
                <a:cubicBezTo>
                  <a:pt x="5274" y="9183"/>
                  <a:pt x="2556" y="8871"/>
                  <a:pt x="2298" y="7877"/>
                </a:cubicBezTo>
                <a:cubicBezTo>
                  <a:pt x="2094" y="7047"/>
                  <a:pt x="199" y="6765"/>
                  <a:pt x="70" y="4628"/>
                </a:cubicBezTo>
                <a:cubicBezTo>
                  <a:pt x="56" y="4569"/>
                  <a:pt x="16" y="4480"/>
                  <a:pt x="16" y="4406"/>
                </a:cubicBezTo>
                <a:cubicBezTo>
                  <a:pt x="-12" y="3827"/>
                  <a:pt x="-93" y="2922"/>
                  <a:pt x="804" y="2091"/>
                </a:cubicBezTo>
                <a:cubicBezTo>
                  <a:pt x="1388" y="934"/>
                  <a:pt x="4187" y="-817"/>
                  <a:pt x="6293" y="429"/>
                </a:cubicBezTo>
                <a:close/>
              </a:path>
            </a:pathLst>
          </a:custGeom>
          <a:ln w="3572">
            <a:solidFill>
              <a:srgbClr val="CECDC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5670518" y="-854107"/>
            <a:ext cx="6238875" cy="5107019"/>
          </a:xfrm>
          <a:custGeom>
            <a:rect l="l" t="t" r="r" b="b"/>
            <a:pathLst>
              <a:path w="9599" h="8661">
                <a:moveTo>
                  <a:pt x="6600" y="507"/>
                </a:moveTo>
                <a:cubicBezTo>
                  <a:pt x="8116" y="1480"/>
                  <a:pt x="9268" y="2159"/>
                  <a:pt x="9559" y="4134"/>
                </a:cubicBezTo>
                <a:cubicBezTo>
                  <a:pt x="9851" y="6140"/>
                  <a:pt x="8524" y="6973"/>
                  <a:pt x="7242" y="7884"/>
                </a:cubicBezTo>
                <a:cubicBezTo>
                  <a:pt x="5478" y="9103"/>
                  <a:pt x="2664" y="8779"/>
                  <a:pt x="2373" y="7668"/>
                </a:cubicBezTo>
                <a:cubicBezTo>
                  <a:pt x="2125" y="6757"/>
                  <a:pt x="349" y="6464"/>
                  <a:pt x="113" y="4520"/>
                </a:cubicBezTo>
                <a:cubicBezTo>
                  <a:pt x="99" y="4458"/>
                  <a:pt x="41" y="4381"/>
                  <a:pt x="41" y="4304"/>
                </a:cubicBezTo>
                <a:cubicBezTo>
                  <a:pt x="-18" y="3748"/>
                  <a:pt x="-149" y="2822"/>
                  <a:pt x="828" y="1973"/>
                </a:cubicBezTo>
                <a:cubicBezTo>
                  <a:pt x="1382" y="955"/>
                  <a:pt x="4385" y="-897"/>
                  <a:pt x="6600" y="507"/>
                </a:cubicBezTo>
                <a:close/>
              </a:path>
            </a:pathLst>
          </a:custGeom>
          <a:ln w="3572">
            <a:solidFill>
              <a:srgbClr val="CC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5969032" y="-714375"/>
            <a:ext cx="5864257" cy="4845082"/>
          </a:xfrm>
          <a:custGeom>
            <a:rect l="l" t="t" r="r" b="b"/>
            <a:pathLst>
              <a:path w="9595" h="8542">
                <a:moveTo>
                  <a:pt x="6858" y="596"/>
                </a:moveTo>
                <a:cubicBezTo>
                  <a:pt x="8315" y="1607"/>
                  <a:pt x="9354" y="2297"/>
                  <a:pt x="9571" y="4111"/>
                </a:cubicBezTo>
                <a:cubicBezTo>
                  <a:pt x="9788" y="5941"/>
                  <a:pt x="8517" y="6744"/>
                  <a:pt x="7338" y="7675"/>
                </a:cubicBezTo>
                <a:cubicBezTo>
                  <a:pt x="5633" y="9023"/>
                  <a:pt x="2749" y="8686"/>
                  <a:pt x="2408" y="7450"/>
                </a:cubicBezTo>
                <a:cubicBezTo>
                  <a:pt x="2145" y="6423"/>
                  <a:pt x="549" y="6118"/>
                  <a:pt x="160" y="4400"/>
                </a:cubicBezTo>
                <a:cubicBezTo>
                  <a:pt x="129" y="4352"/>
                  <a:pt x="83" y="4256"/>
                  <a:pt x="67" y="4192"/>
                </a:cubicBezTo>
                <a:cubicBezTo>
                  <a:pt x="-10" y="3678"/>
                  <a:pt x="-212" y="2715"/>
                  <a:pt x="858" y="1848"/>
                </a:cubicBezTo>
                <a:cubicBezTo>
                  <a:pt x="1354" y="965"/>
                  <a:pt x="4579" y="-977"/>
                  <a:pt x="6858" y="596"/>
                </a:cubicBezTo>
                <a:close/>
              </a:path>
            </a:pathLst>
          </a:custGeom>
          <a:ln w="3572">
            <a:solidFill>
              <a:srgbClr val="CAC9C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6261068" y="-577882"/>
            <a:ext cx="5500688" cy="4586288"/>
          </a:xfrm>
          <a:custGeom>
            <a:rect l="l" t="t" r="r" b="b"/>
            <a:pathLst>
              <a:path w="9593" h="8395">
                <a:moveTo>
                  <a:pt x="7151" y="706"/>
                </a:moveTo>
                <a:cubicBezTo>
                  <a:pt x="8523" y="1756"/>
                  <a:pt x="9449" y="2456"/>
                  <a:pt x="9581" y="4073"/>
                </a:cubicBezTo>
                <a:cubicBezTo>
                  <a:pt x="9730" y="5723"/>
                  <a:pt x="8523" y="6506"/>
                  <a:pt x="7466" y="7440"/>
                </a:cubicBezTo>
                <a:cubicBezTo>
                  <a:pt x="5829" y="8923"/>
                  <a:pt x="2854" y="8556"/>
                  <a:pt x="2474" y="7190"/>
                </a:cubicBezTo>
                <a:cubicBezTo>
                  <a:pt x="2160" y="6073"/>
                  <a:pt x="645" y="5921"/>
                  <a:pt x="226" y="4273"/>
                </a:cubicBezTo>
                <a:cubicBezTo>
                  <a:pt x="193" y="4223"/>
                  <a:pt x="127" y="4140"/>
                  <a:pt x="110" y="4073"/>
                </a:cubicBezTo>
                <a:cubicBezTo>
                  <a:pt x="-6" y="3590"/>
                  <a:pt x="-270" y="2606"/>
                  <a:pt x="904" y="1740"/>
                </a:cubicBezTo>
                <a:cubicBezTo>
                  <a:pt x="1317" y="990"/>
                  <a:pt x="4788" y="-1077"/>
                  <a:pt x="7151" y="706"/>
                </a:cubicBezTo>
                <a:close/>
              </a:path>
            </a:pathLst>
          </a:custGeom>
          <a:ln w="3572">
            <a:solidFill>
              <a:srgbClr val="C8C7C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6551581" y="-446056"/>
            <a:ext cx="5145119" cy="4327493"/>
          </a:xfrm>
          <a:custGeom>
            <a:rect l="l" t="t" r="r" b="b"/>
            <a:pathLst>
              <a:path w="10000" h="10000">
                <a:moveTo>
                  <a:pt x="7790" y="1007"/>
                </a:moveTo>
                <a:cubicBezTo>
                  <a:pt x="9152" y="2310"/>
                  <a:pt x="9944" y="3193"/>
                  <a:pt x="9999" y="4916"/>
                </a:cubicBezTo>
                <a:cubicBezTo>
                  <a:pt x="10054" y="6660"/>
                  <a:pt x="8858" y="7585"/>
                  <a:pt x="7919" y="8741"/>
                </a:cubicBezTo>
                <a:cubicBezTo>
                  <a:pt x="6298" y="10696"/>
                  <a:pt x="3095" y="10212"/>
                  <a:pt x="2653" y="8405"/>
                </a:cubicBezTo>
                <a:cubicBezTo>
                  <a:pt x="2285" y="6892"/>
                  <a:pt x="877" y="6611"/>
                  <a:pt x="296" y="5022"/>
                </a:cubicBezTo>
                <a:cubicBezTo>
                  <a:pt x="260" y="4945"/>
                  <a:pt x="186" y="4853"/>
                  <a:pt x="169" y="4770"/>
                </a:cubicBezTo>
                <a:cubicBezTo>
                  <a:pt x="2" y="4243"/>
                  <a:pt x="-347" y="3046"/>
                  <a:pt x="996" y="1952"/>
                </a:cubicBezTo>
                <a:cubicBezTo>
                  <a:pt x="1346" y="1238"/>
                  <a:pt x="5267" y="-1431"/>
                  <a:pt x="7790" y="1007"/>
                </a:cubicBezTo>
                <a:close/>
              </a:path>
            </a:pathLst>
          </a:custGeom>
          <a:ln w="3572">
            <a:solidFill>
              <a:srgbClr val="C6C5C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6840569" y="-314325"/>
            <a:ext cx="4787932" cy="4083082"/>
          </a:xfrm>
          <a:custGeom>
            <a:rect l="l" t="t" r="r" b="b"/>
            <a:pathLst>
              <a:path w="9556" h="8070">
                <a:moveTo>
                  <a:pt x="7816" y="960"/>
                </a:moveTo>
                <a:cubicBezTo>
                  <a:pt x="9026" y="2075"/>
                  <a:pt x="9593" y="2813"/>
                  <a:pt x="9555" y="4000"/>
                </a:cubicBezTo>
                <a:cubicBezTo>
                  <a:pt x="9498" y="5241"/>
                  <a:pt x="8478" y="5960"/>
                  <a:pt x="7722" y="6913"/>
                </a:cubicBezTo>
                <a:cubicBezTo>
                  <a:pt x="6304" y="8712"/>
                  <a:pt x="3090" y="8262"/>
                  <a:pt x="2599" y="6608"/>
                </a:cubicBezTo>
                <a:cubicBezTo>
                  <a:pt x="2202" y="5259"/>
                  <a:pt x="965" y="4959"/>
                  <a:pt x="368" y="3982"/>
                </a:cubicBezTo>
                <a:cubicBezTo>
                  <a:pt x="330" y="3946"/>
                  <a:pt x="236" y="3856"/>
                  <a:pt x="198" y="3784"/>
                </a:cubicBezTo>
                <a:cubicBezTo>
                  <a:pt x="28" y="3388"/>
                  <a:pt x="-407" y="2381"/>
                  <a:pt x="1011" y="1464"/>
                </a:cubicBezTo>
                <a:cubicBezTo>
                  <a:pt x="1238" y="1068"/>
                  <a:pt x="5340" y="-1288"/>
                  <a:pt x="7816" y="960"/>
                </a:cubicBezTo>
                <a:close/>
              </a:path>
            </a:pathLst>
          </a:custGeom>
          <a:ln w="3572">
            <a:solidFill>
              <a:srgbClr val="C4C3C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7126319" y="-190500"/>
            <a:ext cx="4451318" cy="3843338"/>
          </a:xfrm>
          <a:custGeom>
            <a:rect l="l" t="t" r="r" b="b"/>
            <a:pathLst>
              <a:path w="9384" h="7878">
                <a:moveTo>
                  <a:pt x="8070" y="1121"/>
                </a:moveTo>
                <a:cubicBezTo>
                  <a:pt x="9168" y="2259"/>
                  <a:pt x="9507" y="3024"/>
                  <a:pt x="9347" y="3976"/>
                </a:cubicBezTo>
                <a:cubicBezTo>
                  <a:pt x="9188" y="4965"/>
                  <a:pt x="8309" y="5655"/>
                  <a:pt x="7711" y="6625"/>
                </a:cubicBezTo>
                <a:cubicBezTo>
                  <a:pt x="6513" y="8584"/>
                  <a:pt x="3180" y="8080"/>
                  <a:pt x="2641" y="6289"/>
                </a:cubicBezTo>
                <a:cubicBezTo>
                  <a:pt x="2202" y="4797"/>
                  <a:pt x="1051" y="4474"/>
                  <a:pt x="465" y="3827"/>
                </a:cubicBezTo>
                <a:cubicBezTo>
                  <a:pt x="405" y="3789"/>
                  <a:pt x="305" y="3696"/>
                  <a:pt x="265" y="3640"/>
                </a:cubicBezTo>
                <a:cubicBezTo>
                  <a:pt x="66" y="3285"/>
                  <a:pt x="-493" y="2259"/>
                  <a:pt x="1044" y="1327"/>
                </a:cubicBezTo>
                <a:cubicBezTo>
                  <a:pt x="1184" y="1121"/>
                  <a:pt x="5615" y="-1416"/>
                  <a:pt x="8070" y="1121"/>
                </a:cubicBezTo>
                <a:close/>
              </a:path>
            </a:pathLst>
          </a:custGeom>
          <a:ln w="3572">
            <a:solidFill>
              <a:srgbClr val="C2C1C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7158038" y="-800100"/>
            <a:ext cx="4906994" cy="4703731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9" y="289"/>
                  <a:pt x="54" y="269"/>
                </a:cubicBezTo>
                <a:cubicBezTo>
                  <a:pt x="51" y="267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ln w="3572">
            <a:solidFill>
              <a:srgbClr val="C0BFB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7158038" y="-800100"/>
            <a:ext cx="4906994" cy="4703731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6" y="287"/>
                  <a:pt x="51" y="267"/>
                </a:cubicBezTo>
                <a:cubicBezTo>
                  <a:pt x="48" y="265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8789956" y="954357"/>
            <a:ext cx="1592580" cy="10344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13356" y="301447"/>
            <a:ext cx="6015681" cy="6161265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孕妇高血压的概述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孕妇高血压的护理措施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孕妇高血压的药物治疗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孕妇高血压的并发症及预防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孕妇高血压的日常保健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孕妇高血压的概述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365" r="3036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孕妇高血压是指在妊娠期间出现的高血压症状，通常发生在孕20周以后。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孕妇高血压可分为轻度、中度和重度，根据血压水平进行分类。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定义和分类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孕妇高血压的症状可能包括头痛、眼花、胸闷、恶心、呕吐等。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体征可能包括血压升高、蛋白尿、水肿等。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症状和体征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体征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症状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孕妇高血压的病因可能与遗传、营养、免疫、内分泌等多种因素有关。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病因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孕妇高血压的发病机制可能与子宫胎盘缺血、内皮细胞损伤、炎症反应等因素有关。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发病机制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病因和发病机制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孕妇高血压的护理措施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适量补充优质蛋白质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选择鱼、禽、瘦肉等优质蛋白质来源，以满足胎儿生长发育的需要。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增加膳食纤维摄入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多吃蔬菜、水果、全谷类食物等富含膳食纤维的食物，有助于降低血压。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控制脂肪摄入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减少高脂肪食物的摄入，如油炸食品、肥肉等，以降低血脂水平。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合理饮食是控制高血压的重要手段，对于孕妇来说尤为重要。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控制盐摄入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孕妇应尽量减少盐的摄入，每日盐摄入量不超过6克。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饮食护理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30845" y="2528385"/>
            <a:ext cx="1097280" cy="1097280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620017" y="5027098"/>
            <a:ext cx="1097280" cy="109728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436105" y="5027098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2135991">
            <a:off x="6736988" y="2931817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-2296662">
            <a:off x="5066977" y="2906819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-6933846">
            <a:off x="4575518" y="4436445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10800000">
            <a:off x="5870342" y="5320925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 rot="6699367">
            <a:off x="7223592" y="4470770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132415" y="2756572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选择适合孕妇的运动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132415" y="3244806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如散步、孕妇瑜伽、游泳等低至中等强度的运动。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541030" y="1027328"/>
            <a:ext cx="41243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541030" y="1453445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适量的运动有助于降低血压，增强体质，提高免疫力。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5793785" y="2791325"/>
            <a:ext cx="571400" cy="57140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958501" y="3293513"/>
            <a:ext cx="1097280" cy="109728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7250975" y="3585987"/>
            <a:ext cx="512333" cy="51233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101166" y="3337992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4403006" y="3595353"/>
            <a:ext cx="493600" cy="49360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4922225" y="5355934"/>
            <a:ext cx="476843" cy="476843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6598325" y="5290510"/>
            <a:ext cx="570456" cy="570456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7824133" y="4891283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控制运动时间和强度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824133" y="5360468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每次运动时间不超过30分钟，以不感到疲劳为宜。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89125" y="2785147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运动前咨询医生意见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89125" y="3244806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在开始运动前应咨询医生的意见，以确保安全。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054890" y="4891283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避免剧烈运动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054890" y="5360468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如跑步、跳跃等高强度运动应避免，以免对孕妇和胎儿造成伤害。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8" name="AutoShape 2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TextBox 4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运动护理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88" y="1588"/>
            <a:ext cx="3427412" cy="684053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25000"/>
          </a:blip>
          <a:stretch>
            <a:fillRect/>
          </a:stretch>
        </p:blipFill>
        <p:spPr>
          <a:xfrm>
            <a:off x="-800" y="920546"/>
            <a:ext cx="10655071" cy="5937454"/>
          </a:xfrm>
          <a:prstGeom prst="rect">
            <a:avLst/>
          </a:prstGeom>
        </p:spPr>
      </p:pic>
      <p:sp>
        <p:nvSpPr>
          <p:cNvPr id="4" name="Freeform 4"/>
          <p:cNvSpPr/>
          <p:nvPr/>
        </p:nvSpPr>
        <p:spPr>
          <a:xfrm>
            <a:off x="-6350" y="920546"/>
            <a:ext cx="3006451" cy="5923710"/>
          </a:xfrm>
          <a:custGeom>
            <a:rect l="l" t="t" r="r" b="b"/>
            <a:pathLst>
              <a:path w="418" h="836">
                <a:moveTo>
                  <a:pt x="0" y="836"/>
                </a:moveTo>
                <a:cubicBezTo>
                  <a:pt x="231" y="836"/>
                  <a:pt x="418" y="649"/>
                  <a:pt x="418" y="418"/>
                </a:cubicBezTo>
                <a:cubicBezTo>
                  <a:pt x="418" y="187"/>
                  <a:pt x="231" y="0"/>
                  <a:pt x="0" y="0"/>
                </a:cubicBezTo>
                <a:lnTo>
                  <a:pt x="0" y="83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心理护理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3770294" y="1444657"/>
            <a:ext cx="5404223" cy="4447888"/>
            <a:chOff x="3770294" y="1444657"/>
            <a:chExt cx="5404223" cy="4447888"/>
          </a:xfrm>
        </p:grpSpPr>
        <p:sp>
          <p:nvSpPr>
            <p:cNvPr id="28" name="TextBox 28"/>
            <p:cNvSpPr txBox="1"/>
            <p:nvPr/>
          </p:nvSpPr>
          <p:spPr>
            <a:xfrm>
              <a:off x="3770294" y="1444657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3770294" y="1857831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保持良好的心理状态有助于调节血压，缓解高血压症状。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3770294" y="3927114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定期产检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3770294" y="4340288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定期产检可以及时了解胎儿和孕妇的健康状况，减轻孕妇的心理负担。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6747800" y="1444657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情绪疏导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6747800" y="1857831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孕妇应学会调节情绪，保持乐观、积极的心态。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6747800" y="3927114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家人的支持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6747800" y="4340288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家人应对孕妇给予关爱和支持，共同创造一个温馨、和谐的家庭环境。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9370372" y="2906557"/>
            <a:ext cx="2426717" cy="1965431"/>
            <a:chOff x="9370372" y="2906557"/>
            <a:chExt cx="2426717" cy="1965431"/>
          </a:xfrm>
        </p:grpSpPr>
        <p:sp>
          <p:nvSpPr>
            <p:cNvPr id="37" name="TextBox 37"/>
            <p:cNvSpPr txBox="1"/>
            <p:nvPr/>
          </p:nvSpPr>
          <p:spPr>
            <a:xfrm>
              <a:off x="9370372" y="2906557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减轻压力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9449849" y="3319731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通过听音乐、冥想等方式减轻压力，避免过度紧张和焦虑。</a:t>
              </a:r>
            </a:p>
          </p:txBody>
        </p:sp>
      </p:grpSp>
      <p:sp>
        <p:nvSpPr>
          <p:cNvPr id="39" name="Freeform 39"/>
          <p:cNvSpPr/>
          <p:nvPr/>
        </p:nvSpPr>
        <p:spPr>
          <a:xfrm>
            <a:off x="539110" y="3194381"/>
            <a:ext cx="1389784" cy="1389784"/>
          </a:xfrm>
          <a:custGeom>
            <a:rect l="l" t="t" r="r" b="b"/>
            <a:pathLst>
              <a:path w="304800" h="304800">
                <a:moveTo>
                  <a:pt x="76200" y="57150"/>
                </a:moveTo>
                <a:lnTo>
                  <a:pt x="38100" y="19050"/>
                </a:lnTo>
                <a:lnTo>
                  <a:pt x="19050" y="19050"/>
                </a:lnTo>
                <a:lnTo>
                  <a:pt x="19050" y="38100"/>
                </a:lnTo>
                <a:lnTo>
                  <a:pt x="57150" y="76200"/>
                </a:lnTo>
                <a:close/>
                <a:moveTo>
                  <a:pt x="95250" y="0"/>
                </a:moveTo>
                <a:lnTo>
                  <a:pt x="114300" y="0"/>
                </a:lnTo>
                <a:lnTo>
                  <a:pt x="114300" y="38100"/>
                </a:lnTo>
                <a:lnTo>
                  <a:pt x="95250" y="38100"/>
                </a:lnTo>
                <a:close/>
                <a:moveTo>
                  <a:pt x="171450" y="95250"/>
                </a:moveTo>
                <a:lnTo>
                  <a:pt x="209550" y="95250"/>
                </a:lnTo>
                <a:lnTo>
                  <a:pt x="209550" y="114300"/>
                </a:lnTo>
                <a:lnTo>
                  <a:pt x="171450" y="114300"/>
                </a:lnTo>
                <a:close/>
                <a:moveTo>
                  <a:pt x="190500" y="38100"/>
                </a:moveTo>
                <a:lnTo>
                  <a:pt x="190500" y="19050"/>
                </a:lnTo>
                <a:lnTo>
                  <a:pt x="171450" y="19050"/>
                </a:lnTo>
                <a:lnTo>
                  <a:pt x="133350" y="57150"/>
                </a:lnTo>
                <a:lnTo>
                  <a:pt x="152400" y="76200"/>
                </a:lnTo>
                <a:close/>
                <a:moveTo>
                  <a:pt x="0" y="95250"/>
                </a:moveTo>
                <a:lnTo>
                  <a:pt x="38100" y="95250"/>
                </a:lnTo>
                <a:lnTo>
                  <a:pt x="38100" y="114300"/>
                </a:lnTo>
                <a:lnTo>
                  <a:pt x="0" y="114300"/>
                </a:lnTo>
                <a:close/>
                <a:moveTo>
                  <a:pt x="95250" y="171450"/>
                </a:moveTo>
                <a:lnTo>
                  <a:pt x="114300" y="171450"/>
                </a:lnTo>
                <a:lnTo>
                  <a:pt x="114300" y="209550"/>
                </a:lnTo>
                <a:lnTo>
                  <a:pt x="95250" y="209550"/>
                </a:lnTo>
                <a:close/>
                <a:moveTo>
                  <a:pt x="19050" y="171450"/>
                </a:moveTo>
                <a:lnTo>
                  <a:pt x="19050" y="190500"/>
                </a:lnTo>
                <a:lnTo>
                  <a:pt x="38100" y="190500"/>
                </a:lnTo>
                <a:lnTo>
                  <a:pt x="76200" y="152400"/>
                </a:lnTo>
                <a:lnTo>
                  <a:pt x="57150" y="133350"/>
                </a:lnTo>
                <a:close/>
                <a:moveTo>
                  <a:pt x="300638" y="262538"/>
                </a:moveTo>
                <a:lnTo>
                  <a:pt x="111290" y="73190"/>
                </a:lnTo>
                <a:cubicBezTo>
                  <a:pt x="105737" y="67637"/>
                  <a:pt x="96641" y="67637"/>
                  <a:pt x="91088" y="73190"/>
                </a:cubicBezTo>
                <a:lnTo>
                  <a:pt x="73190" y="91088"/>
                </a:lnTo>
                <a:cubicBezTo>
                  <a:pt x="67637" y="96641"/>
                  <a:pt x="67637" y="105737"/>
                  <a:pt x="73190" y="111290"/>
                </a:cubicBezTo>
                <a:lnTo>
                  <a:pt x="262538" y="300638"/>
                </a:lnTo>
                <a:cubicBezTo>
                  <a:pt x="268091" y="306191"/>
                  <a:pt x="277187" y="306191"/>
                  <a:pt x="282740" y="300638"/>
                </a:cubicBezTo>
                <a:lnTo>
                  <a:pt x="300638" y="282740"/>
                </a:lnTo>
                <a:cubicBezTo>
                  <a:pt x="306191" y="277187"/>
                  <a:pt x="306191" y="268091"/>
                  <a:pt x="300638" y="262538"/>
                </a:cubicBezTo>
                <a:close/>
                <a:moveTo>
                  <a:pt x="142875" y="161925"/>
                </a:moveTo>
                <a:lnTo>
                  <a:pt x="85725" y="104775"/>
                </a:lnTo>
                <a:lnTo>
                  <a:pt x="104775" y="85725"/>
                </a:lnTo>
                <a:lnTo>
                  <a:pt x="161925" y="142875"/>
                </a:lnTo>
                <a:lnTo>
                  <a:pt x="142875" y="16192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孕妇高血压的药物治疗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https://d.book118.com/127066055145006034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2F2F2"/>
      </a:lt1>
      <a:dk2>
        <a:srgbClr val="000000"/>
      </a:dk2>
      <a:lt2>
        <a:srgbClr val="FFFFFF"/>
      </a:lt2>
      <a:accent1>
        <a:srgbClr val="262626"/>
      </a:accent1>
      <a:accent2>
        <a:srgbClr val="6C6C6C"/>
      </a:accent2>
      <a:accent3>
        <a:srgbClr val="7B7F83"/>
      </a:accent3>
      <a:accent4>
        <a:srgbClr val="ADADAD"/>
      </a:accent4>
      <a:accent5>
        <a:srgbClr val="808080"/>
      </a:accent5>
      <a:accent6>
        <a:srgbClr val="A5A5A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65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2024-09-08T21:11:18.114</cp:lastPrinted>
  <dcterms:created xsi:type="dcterms:W3CDTF">2024-09-08T13:11:18Z</dcterms:created>
  <dcterms:modified xsi:type="dcterms:W3CDTF">2024-09-08T13:11:20Z</dcterms:modified>
</cp:coreProperties>
</file>