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93CFAF-490A-4C53-BF27-A05AAED03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F3AFF-EB75-4D19-89E0-84E1E3DF7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52AF48-6109-434A-9C93-A0672BD02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ADC87-BECD-4E37-8712-48205C8F8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EA1227-352E-495F-B55C-4E4E2D1231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EFCCB9-916E-42B5-8D0C-E2AF84ADCB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75DCCA-6894-4218-AFEF-73995E07F5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631198-CB9A-4D33-8013-95A19C1F7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226168-1EF4-4146-8933-7587F2654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B2B2C-6D80-40D2-BE69-EBE75481B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25213F-55D0-4392-9D2F-A1039AA71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66101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水利工程施工验收规范的主要内容和流程</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汇报时间：</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验收前的准备工作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水利工程施工质量验收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水利工程设施运行测试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工程验收文档整理与提交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水利工程施工验收规范概述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0" r="4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水利工程施工验收规范是指对水利工程施工质量进行评估和验收的一系列标准和程序。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确保水利工程施工质量符合国家相关法律法规和行业标准，保障工程安全、稳定、长期运行，同时为工程竣工验收和投入使用提供依据。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通过验收可以发现施工过程中的问题和隐患，及时采取措施进行整改，避免工程安全事故的发生。</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保障工程安全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验收规范对施工质量提出了明确的要求和标准，有助于施工单位提高工程质量意识，加强施工质量控制。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提高工程质量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水利工程是重要的基础设施，其施工质量直接影响到工程效益的发挥。通过验收可以确保工程达到预期的效益和功能。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确保工程效益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水利工程施工验收规范伴随着水利工程建设的发展而不断完善。我国的水利工程施工验收规范经历了多个版本的修订和更新，以适应工程建设的需求和技术的发展。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随着水利工程建设规模的不断扩大和技术水平的不断提高，验收规范也在不断发展和完善。未来，随着新材料、新工艺、新技术的应用，验收规范将进一步更新和完善，以适应水利工程建设的新需求。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06" r="2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验收前的准备工作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验收申请的提交</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施工单位应在水利工程完工后，按照相关规定向监理单位提交验收申请。</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验收申请应包括工程完成情况、质量自评报告及相关证明材料。</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监理单位对验收申请进行审核，符合要求后报送建设单位审批。</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建设单位应根据工程规模和复杂程度，组织成立验收小组。</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验收小组应包括建设、设计、施工、监理等单位的代表和技术专家。</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验收小组应制定详细的验收计划和流程，确保验收工作的顺利进行。</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验收小组的组建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验收依据的收集与整理</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验收小组应收集国家和地方的有关法律法规、技术标准、设计文件等作为验收依据。</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验收小组应对收集到的依据进行整理、分类和归档，确保依据的完整性和准确性。</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依据的收集与整理是确保验收工作合法、合规、科学的重要保障。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水利工程施工质量验收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初步验收是指施工完成后，由施工单位进行自检，合格后向监理单位提出验收申请。</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初步验收的主要内容包括检查施工完成的工程实体、相关资料以及质量管理体系的运转情况等。</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00" b="79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初步验收合格的工程可以进行下一阶段的验收工作，不合格的工程需要整改后重新申请验收。</a:t>
            </a:r>
          </a:p>
        </p:txBody>
      </p:sp>
      <p:pic>
        <p:nvPicPr>
          <p:cNvPr id="10" name="Picture 10"/>
          <p:cNvPicPr>
            <a:picLocks noChangeAspect="1"/>
          </p:cNvPicPr>
          <p:nvPr/>
        </p:nvPicPr>
        <p:blipFill>
          <a:blip r:embed="rId4"/>
          <a:srcRect t="9469" b="946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施工质量的初步验收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67" b="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详细验收是指初步验收合格后，由监理单位组织，业主、设计、施工等单位参加的验收工作。</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详细验收的内容包括对工程实体、施工资料、质量管理体系等进行全面细致的检查。</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详细验收过程中发现的问题，需要进行整改，整改完成后重新进行验收。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施工质量的详细验收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https://d.book118.com/127066101014006051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2024-09-23T22:54:27.911</cp:lastPrinted>
  <dcterms:created xsi:type="dcterms:W3CDTF">2024-09-23T14:54:27Z</dcterms:created>
  <dcterms:modified xsi:type="dcterms:W3CDTF">2024-09-23T14:54:30Z</dcterms:modified>
</cp:coreProperties>
</file>