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6028F-57D8-4A25-A95C-68F3A1EBA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4F61D-D94C-4A81-9127-FA3FA317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22A8D-05D9-40C1-8191-DA042065D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CDAE9-51C8-45E1-9ECF-A5EBFC17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6C7DE-046F-44EE-940A-5AF26A7F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DBBA5-AE53-42B1-B770-96CC37A9D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5CB93-4EDC-4B24-9B66-3EF11BEFC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95BA9-BEDF-439F-83BD-A789D916C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AE626-F5B9-4698-86EC-B3C1E270D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C2CB2-E615-41B4-B123-BB2BDF9E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7EEC1-08DB-46A3-88B6-685092FB8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661121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小学数学教学知识与能力培养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小学数学教学概述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数学知识的教学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数学能力的培养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小学数学教学中的德育培养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教师专业素养与教学能力提升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小学数学教学概述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掌握基础数学知识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使学生掌握数学基础知识，如加减乘除、分数、小数、几何等。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培养数学思维能力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通过解决问题和推理，培养学生的逻辑思维、空间想象和问题解决能力。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培养数学应用能力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将数学知识应用于日常生活和实际问题中，培养学生的数学应用意识和能力。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激发数学兴趣和热情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通过有趣的教学活动和情境，激发学生对数学的兴趣和热情。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小学数学教学的目标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数学是基础学科，对其他科学和工程学科的学习有重要影响。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基础学科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数学能够培养逻辑思维能力，有助于理解和分析问题。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数学在日常生活中广泛应用，如购物、计算时间等。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生活应用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良好的数学基础对学生未来的学习和职业发展都有重要帮助。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小学数学教学的重要性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通过创设情境，将数学知识与实际生活联系起来，帮助学生理解。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将游戏融入教学中，增加学习的趣味性和互动性。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鼓励学生参与课堂讨论和互动，提高学习积极性和参与度。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根据学生的不同需求和能力，采用分层教学方法，满足不同学生的需求。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分层教学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小学数学教学方法与技巧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数学知识的教学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08" r="1800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教授学生认识整数、小数、分数，理解数的概念，掌握数的读写方法。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教授学生掌握加、减、乘、除四则运算，理解运算的原理，能够进行简单的运算。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数的认识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数的运算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数的认识与运算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图形的认识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几何初步知识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教授学生认识平面图形和立体图形，了解图形的特征和性质。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教授学生了解长度、角度、面积、体积等几何概念，掌握简单的几何测量方法。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图形与几何初步知识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培养学生理解应用题的能力，能够从题目中获取关键信息。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应用题理解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教授学生掌握应用题的解题思路，能够运用数学知识解决实际问题。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解题思路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数学应用题解析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6" b="12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培养学生逻辑思维能力，能够运用逻辑推理、归纳、演绎等方法进行数学推理。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鼓励学生发挥创造性思维，能够从不同角度思考问题，提出创新性的解决方案。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数学思维的培养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创造性思维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逻辑思维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数学能力的培养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https://d.book118.com/127066112163006031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2024-09-04T11:01:04.224</cp:lastPrinted>
  <dcterms:created xsi:type="dcterms:W3CDTF">2024-09-04T03:01:04Z</dcterms:created>
  <dcterms:modified xsi:type="dcterms:W3CDTF">2024-09-04T03:01:06Z</dcterms:modified>
</cp:coreProperties>
</file>