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D0950-AED8-469E-A302-4DF68066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0A427-4461-492D-8984-11EB08C91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90271-516A-4A0F-B010-C1F29CC5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7687A-13CC-47EA-B203-6AAAEBED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12F8B-0430-44D0-B6F3-7E421463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5EA72-656F-4978-B0DA-A891EA89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A9083-0DE4-4CBF-9FAB-12B6C503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D2ED2-833C-4290-8471-D8DE7141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B18CF-68FD-4CBD-BE46-A60D7F9E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1FCF8-76B0-4420-AF37-7F5BF72DE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1DE05-910A-4E95-A9B7-62129B8A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00036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体育行业教练员训练指南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体育行业教练员概述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运动员选材与评估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训练计划制定与实施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比赛策略与心理调适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教练员团队建设与管理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体育行业教练员概述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94" b="1689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在体育领域中，教练员扮演着指导者、教育者、领导者和朋友等多重角色，对运动员的成长和发展起着至关重要的作用。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教练员的职责包括制定训练计划、指导技术动作、提高运动表现、培养运动员的心理素质和团队协作能力等。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与运动员的关系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教练员需要与运动员建立良好的沟通和信任关系，了解运动员的需求和特点，提供个性化的指导和支持。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教练员需要具备扎实的体育理论知识和实践经验，能够熟练掌握各种训练方法和技巧。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教练员需要具备良好的领导能力和管理能力，能够激励运动员发挥潜力，协调团队内部关系。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教练员需要具备优秀的沟通能力，能够与运动员、家长、领导和其他相关人员有效沟通。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教练员需要具备稳定的心理素质和抗压能力，能够在比赛和训练中保持冷静和耐心。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近年来，国内体育教练行业得到了快速发展，教练员的专业水平和综合素质不断提高，但与国际先进水平相比仍存在一定差距。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国际上，体育教练行业已经形成了比较完善的培训体系和认证标准，教练员的职业化程度和专业化水平较高。同时，随着科技的不断进步和应用，智能化、数据化等新型训练手段也逐渐应用于体育教练领域。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未来，体育教练行业将继续朝着专业化、职业化和国际化的方向发展，教练员需要不断学习和更新知识，以适应不断变化的训练需求和发展趋势。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国内外体育教练发展现状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运动员选材与评估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遗传基因与身体条件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考虑运动员家族遗传、身体形态、生理机能等因素。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心理素质与意志品质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选拔具备良好心理素质、顽强拼搏精神的运动员。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专项技能与运动素质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评估运动员在特定项目中的技能水平和运动素质。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选材方法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综合运用测试、观察、调查等手段，科学选材。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选材原则及方法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生长发育潜力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评估运动员的生长发育状况，预测其未来发展空间。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技能提升潜力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分析运动员技能提升空间，制定针对性训练计划。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竞技能力潜力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综合评估运动员在比赛中的表现，挖掘其竞技潜力。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运动员潜力评估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选材误区及应对策略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只重视运动成绩，忽视潜力培养。应关注运动员的全面发展，注重潜力挖掘。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选材方法单一，缺乏科学依据。应采用多种方法综合评估，提高选材准确性。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忽视心理素质选拔，导致运动员心理承受能力不足。应加强心理素质测试，选拔具备良好心理素质的运动员。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训练计划制定与实施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https://d.book118.com/127100036064006044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2024-09-18T21:08:38.115</cp:lastPrinted>
  <dcterms:created xsi:type="dcterms:W3CDTF">2024-09-18T13:08:38Z</dcterms:created>
  <dcterms:modified xsi:type="dcterms:W3CDTF">2024-09-18T13:08:40Z</dcterms:modified>
</cp:coreProperties>
</file>