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FGKQQP+LWFVOL+MicrosoftYaHei-Bold"/>
      <p:regular r:id="rId16"/>
    </p:embeddedFont>
    <p:embeddedFont>
      <p:font typeface="EDUJRQ+JFAOVH+MicrosoftYaHei"/>
      <p:regular r:id="rId17"/>
    </p:embeddedFont>
    <p:embeddedFont>
      <p:font typeface="QTATCQ+MS-UIGothic"/>
      <p:regular r:id="rId18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A26495-1252-481D-8720-97E9FAFA2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9A61A4-5A60-4EB7-A339-75A2EA63D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152858-BEF8-4A7B-9797-037E24818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98F8DE-73A6-4147-AD73-E57D4C66F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9443EA-0DED-4E0B-98F9-97583E2AE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FCB01F-4CDF-42A9-AE74-782D5F014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205E3C-1BAF-41E4-BC87-36DF62CCA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FA239C-1C6C-4700-9F88-8409C1549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D50E34-422D-4638-85AA-876AB1727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0B9BBE-89C0-4F4B-90FC-1F66DBB84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1CD1A9-39E3-4C9B-A1E5-5CB723971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10014102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6050" y="1006961"/>
            <a:ext cx="2934742" cy="27279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804"/>
              </a:lnSpc>
              <a:spcBef>
                <a:spcPct val="0"/>
              </a:spcBef>
              <a:spcAft>
                <a:spcPct val="0"/>
              </a:spcAft>
            </a:pPr>
            <a:r>
              <a:rPr sz="8450" spc="10">
                <a:solidFill>
                  <a:srgbClr val="00BEA8"/>
                </a:solidFill>
                <a:latin typeface="FGKQQP+LWFVOL+MicrosoftYaHei-Bold"/>
                <a:cs typeface="FGKQQP+LWFVOL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5636140"/>
            <a:ext cx="1614785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00BEA8"/>
                </a:solidFill>
                <a:latin typeface="EDUJRQ+JFAOVH+MicrosoftYaHei"/>
                <a:cs typeface="EDUJRQ+JFAOVH+Microsoft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QTATCQ+MS-UIGothic"/>
                <a:cs typeface="QTATCQ+MS-UIGothic"/>
              </a:rPr>
              <a:t>暖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风</a:t>
            </a:r>
            <a:r>
              <a:rPr sz="3000">
                <a:solidFill>
                  <a:srgbClr val="00BEA8"/>
                </a:solidFill>
                <a:latin typeface="QTATCQ+MS-UIGothic"/>
                <a:cs typeface="QTATCQ+MS-UIGothic"/>
              </a:rPr>
              <a:t>系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00BEA8"/>
                </a:solidFill>
                <a:latin typeface="QTATCQ+MS-UIGothic"/>
                <a:cs typeface="QTATCQ+MS-UIGothic"/>
              </a:rPr>
              <a:t>的定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EA8"/>
                </a:solidFill>
                <a:latin typeface="QTATCQ+MS-UIGothic"/>
                <a:cs typeface="QTATCQ+MS-UIGothic"/>
              </a:rPr>
              <a:t>与作用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016885" y="2612294"/>
            <a:ext cx="89204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QTATCQ+MS-UIGothic"/>
                <a:cs typeface="QTATCQ+MS-UIGothic"/>
              </a:rPr>
              <a:t>定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09355" y="2612294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QTATCQ+MS-UIGothic"/>
                <a:cs typeface="QTATCQ+MS-UIGothic"/>
              </a:rPr>
              <a:t>作用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QTATCQ+MS-UIGothic"/>
                <a:cs typeface="QTATCQ+MS-UIGothic"/>
              </a:rPr>
              <a:t>暖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风</a:t>
            </a:r>
            <a:r>
              <a:rPr sz="3000">
                <a:solidFill>
                  <a:srgbClr val="00BEA8"/>
                </a:solidFill>
                <a:latin typeface="QTATCQ+MS-UIGothic"/>
                <a:cs typeface="QTATCQ+MS-UIGothic"/>
              </a:rPr>
              <a:t>系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00BEA8"/>
                </a:solidFill>
                <a:latin typeface="QTATCQ+MS-UIGothic"/>
                <a:cs typeface="QTATCQ+MS-UIGothic"/>
              </a:rPr>
              <a:t>的分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QTATCQ+MS-UIGothic"/>
                <a:cs typeface="QTATCQ+MS-UIGothic"/>
              </a:rPr>
              <a:t>气暖式暖</a:t>
            </a: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风</a:t>
            </a:r>
            <a:r>
              <a:rPr sz="2300" spc="25">
                <a:solidFill>
                  <a:srgbClr val="00BEA8"/>
                </a:solidFill>
                <a:latin typeface="QTATCQ+MS-UIGothic"/>
                <a:cs typeface="QTATCQ+MS-UIGothic"/>
              </a:rPr>
              <a:t>系</a:t>
            </a:r>
            <a:r>
              <a:rPr sz="2300">
                <a:solidFill>
                  <a:srgbClr val="00BEA8"/>
                </a:solidFill>
                <a:latin typeface="SimSun"/>
                <a:cs typeface="SimSun"/>
              </a:rPr>
              <a:t>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36014" y="225722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QTATCQ+MS-UIGothic"/>
                <a:cs typeface="QTATCQ+MS-UIGothic"/>
              </a:rPr>
              <a:t>水暖式暖</a:t>
            </a: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风</a:t>
            </a:r>
            <a:r>
              <a:rPr sz="2300" spc="25">
                <a:solidFill>
                  <a:srgbClr val="00BEA8"/>
                </a:solidFill>
                <a:latin typeface="QTATCQ+MS-UIGothic"/>
                <a:cs typeface="QTATCQ+MS-UIGothic"/>
              </a:rPr>
              <a:t>系</a:t>
            </a:r>
            <a:r>
              <a:rPr sz="2300">
                <a:solidFill>
                  <a:srgbClr val="00BEA8"/>
                </a:solidFill>
                <a:latin typeface="SimSun"/>
                <a:cs typeface="SimSun"/>
              </a:rPr>
              <a:t>统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电热</a:t>
            </a:r>
            <a:r>
              <a:rPr sz="2300" spc="23">
                <a:solidFill>
                  <a:srgbClr val="00BEA8"/>
                </a:solidFill>
                <a:latin typeface="QTATCQ+MS-UIGothic"/>
                <a:cs typeface="QTATCQ+MS-UIGothic"/>
              </a:rPr>
              <a:t>式暖</a:t>
            </a: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风</a:t>
            </a:r>
            <a:r>
              <a:rPr sz="2300" spc="25">
                <a:solidFill>
                  <a:srgbClr val="00BEA8"/>
                </a:solidFill>
                <a:latin typeface="QTATCQ+MS-UIGothic"/>
                <a:cs typeface="QTATCQ+MS-UIGothic"/>
              </a:rPr>
              <a:t>系</a:t>
            </a:r>
            <a:r>
              <a:rPr sz="2300">
                <a:solidFill>
                  <a:srgbClr val="00BEA8"/>
                </a:solidFill>
                <a:latin typeface="SimSun"/>
                <a:cs typeface="SimSun"/>
              </a:rPr>
              <a:t>统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QTATCQ+MS-UIGothic"/>
                <a:cs typeface="QTATCQ+MS-UIGothic"/>
              </a:rPr>
              <a:t>暖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风</a:t>
            </a:r>
            <a:r>
              <a:rPr sz="3000">
                <a:solidFill>
                  <a:srgbClr val="00BEA8"/>
                </a:solidFill>
                <a:latin typeface="QTATCQ+MS-UIGothic"/>
                <a:cs typeface="QTATCQ+MS-UIGothic"/>
              </a:rPr>
              <a:t>系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00BEA8"/>
                </a:solidFill>
                <a:latin typeface="QTATCQ+MS-UIGothic"/>
                <a:cs typeface="QTATCQ+MS-UIGothic"/>
              </a:rPr>
              <a:t>的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组</a:t>
            </a:r>
            <a:r>
              <a:rPr sz="3000">
                <a:solidFill>
                  <a:srgbClr val="00BEA8"/>
                </a:solidFill>
                <a:latin typeface="QTATCQ+MS-UIGothic"/>
                <a:cs typeface="QTATCQ+MS-UIGothic"/>
              </a:rPr>
              <a:t>成部件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96210" y="2119318"/>
            <a:ext cx="1405923" cy="13074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2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FFFFFF"/>
                </a:solidFill>
                <a:latin typeface="FGKQQP+LWFVOL+MicrosoftYaHei-Bold"/>
                <a:cs typeface="FGKQQP+LWFVOL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182870" y="2149163"/>
            <a:ext cx="6443650" cy="13074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2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FFFFFF"/>
                </a:solidFill>
                <a:latin typeface="FGKQQP+LWFVOL+MicrosoftYaHei-Bold"/>
                <a:cs typeface="FGKQQP+LWFVOL+MicrosoftYaHei-Bold"/>
              </a:rPr>
              <a:t>02</a:t>
            </a:r>
            <a:r>
              <a:rPr sz="4050" spc="13491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4050">
                <a:solidFill>
                  <a:srgbClr val="FFFFFF"/>
                </a:solidFill>
                <a:latin typeface="FGKQQP+LWFVOL+MicrosoftYaHei-Bold"/>
                <a:cs typeface="FGKQQP+LWFVOL+MicrosoftYaHei-Bold"/>
              </a:rPr>
              <a:t>03</a:t>
            </a:r>
            <a:r>
              <a:rPr sz="4050" spc="13652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4050">
                <a:solidFill>
                  <a:srgbClr val="FFFFFF"/>
                </a:solidFill>
                <a:latin typeface="FGKQQP+LWFVOL+MicrosoftYaHei-Bold"/>
                <a:cs typeface="FGKQQP+LWFVOL+MicrosoftYaHei-Bold"/>
              </a:rPr>
              <a:t>04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09139" y="3134264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EA8"/>
                </a:solidFill>
                <a:latin typeface="QTATCQ+MS-UIGothic"/>
                <a:cs typeface="QTATCQ+MS-UIGothic"/>
              </a:rPr>
              <a:t>散</a:t>
            </a: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热</a:t>
            </a:r>
            <a:r>
              <a:rPr sz="2000">
                <a:solidFill>
                  <a:srgbClr val="00BEA8"/>
                </a:solidFill>
                <a:latin typeface="QTATCQ+MS-UIGothic"/>
                <a:cs typeface="QTATCQ+MS-UIGothic"/>
              </a:rPr>
              <a:t>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366895" y="311584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EA8"/>
                </a:solidFill>
                <a:latin typeface="SimSun"/>
                <a:cs typeface="SimSun"/>
              </a:rPr>
              <a:t>热</a:t>
            </a:r>
            <a:r>
              <a:rPr sz="2000" spc="25">
                <a:solidFill>
                  <a:srgbClr val="00BEA8"/>
                </a:solidFill>
                <a:latin typeface="QTATCQ+MS-UIGothic"/>
                <a:cs typeface="QTATCQ+MS-UIGothic"/>
              </a:rPr>
              <a:t>交</a:t>
            </a: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换</a:t>
            </a:r>
            <a:r>
              <a:rPr sz="2000">
                <a:solidFill>
                  <a:srgbClr val="00BEA8"/>
                </a:solidFill>
                <a:latin typeface="QTATCQ+MS-UIGothic"/>
                <a:cs typeface="QTATCQ+MS-UIGothic"/>
              </a:rPr>
              <a:t>器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979919" y="311584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EA8"/>
                </a:solidFill>
                <a:latin typeface="QTATCQ+MS-UIGothic"/>
                <a:cs typeface="QTATCQ+MS-UIGothic"/>
              </a:rPr>
              <a:t>鼓</a:t>
            </a: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风</a:t>
            </a:r>
            <a:r>
              <a:rPr sz="2000">
                <a:solidFill>
                  <a:srgbClr val="00BEA8"/>
                </a:solidFill>
                <a:latin typeface="QTATCQ+MS-UIGothic"/>
                <a:cs typeface="QTATCQ+MS-UIGothic"/>
              </a:rPr>
              <a:t>机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337040" y="311584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EA8"/>
                </a:solidFill>
                <a:latin typeface="QTATCQ+MS-UIGothic"/>
                <a:cs typeface="QTATCQ+MS-UIGothic"/>
              </a:rPr>
              <a:t>控制面板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491614" y="3659243"/>
            <a:ext cx="20002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TATCQ+MS-UIGothic"/>
                <a:cs typeface="QTATCQ+MS-UIGothic"/>
              </a:rPr>
              <a:t>用于吸收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发动</a:t>
            </a:r>
            <a:r>
              <a:rPr sz="1500">
                <a:solidFill>
                  <a:srgbClr val="FFFFFF"/>
                </a:solidFill>
                <a:latin typeface="QTATCQ+MS-UIGothic"/>
                <a:cs typeface="QTATCQ+MS-UIGothic"/>
              </a:rPr>
              <a:t>机冷却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TATCQ+MS-UIGothic"/>
                <a:cs typeface="QTATCQ+MS-UIGothic"/>
              </a:rPr>
              <a:t>液的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FFFFFF"/>
                </a:solidFill>
                <a:latin typeface="QTATCQ+MS-UIGothic"/>
                <a:cs typeface="QTATCQ+MS-UIGothic"/>
              </a:rPr>
              <a:t>量，并将其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递给热</a:t>
            </a:r>
            <a:r>
              <a:rPr sz="1500">
                <a:solidFill>
                  <a:srgbClr val="FFFFFF"/>
                </a:solidFill>
                <a:latin typeface="QTATCQ+MS-UIGothic"/>
                <a:cs typeface="QTATCQ+MS-UIGothic"/>
              </a:rPr>
              <a:t>交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换</a:t>
            </a:r>
            <a:r>
              <a:rPr sz="1500">
                <a:solidFill>
                  <a:srgbClr val="FFFFFF"/>
                </a:solidFill>
                <a:latin typeface="QTATCQ+MS-UIGothic"/>
                <a:cs typeface="QTATCQ+MS-UIGothic"/>
              </a:rPr>
              <a:t>器。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3977004" y="3640193"/>
            <a:ext cx="200025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TATCQ+MS-UIGothic"/>
                <a:cs typeface="QTATCQ+MS-UIGothic"/>
              </a:rPr>
              <a:t>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发动</a:t>
            </a:r>
            <a:r>
              <a:rPr sz="1500">
                <a:solidFill>
                  <a:srgbClr val="FFFFFF"/>
                </a:solidFill>
                <a:latin typeface="QTATCQ+MS-UIGothic"/>
                <a:cs typeface="QTATCQ+MS-UIGothic"/>
              </a:rPr>
              <a:t>机冷却液的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热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TATCQ+MS-UIGothic"/>
                <a:cs typeface="QTATCQ+MS-UIGothic"/>
              </a:rPr>
              <a:t>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传递给</a:t>
            </a:r>
            <a:r>
              <a:rPr sz="1500">
                <a:solidFill>
                  <a:srgbClr val="FFFFFF"/>
                </a:solidFill>
                <a:latin typeface="QTATCQ+MS-UIGothic"/>
                <a:cs typeface="QTATCQ+MS-UIGothic"/>
              </a:rPr>
              <a:t>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FFFFFF"/>
                </a:solidFill>
                <a:latin typeface="QTATCQ+MS-UIGothic"/>
                <a:cs typeface="QTATCQ+MS-UIGothic"/>
              </a:rPr>
              <a:t>机送入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TATCQ+MS-UIGothic"/>
                <a:cs typeface="QTATCQ+MS-UIGothic"/>
              </a:rPr>
              <a:t>的空气，加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FFFFFF"/>
                </a:solidFill>
                <a:latin typeface="QTATCQ+MS-UIGothic"/>
                <a:cs typeface="QTATCQ+MS-UIGothic"/>
              </a:rPr>
              <a:t>空气并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TATCQ+MS-UIGothic"/>
                <a:cs typeface="QTATCQ+MS-UIGothic"/>
              </a:rPr>
              <a:t>送入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车</a:t>
            </a:r>
            <a:r>
              <a:rPr sz="1500">
                <a:solidFill>
                  <a:srgbClr val="FFFFFF"/>
                </a:solidFill>
                <a:latin typeface="QTATCQ+MS-UIGothic"/>
                <a:cs typeface="QTATCQ+MS-UIGothic"/>
              </a:rPr>
              <a:t>内。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453504" y="3640193"/>
            <a:ext cx="20002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TATCQ+MS-UIGothic"/>
                <a:cs typeface="QTATCQ+MS-UIGothic"/>
              </a:rPr>
              <a:t>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经过热</a:t>
            </a:r>
            <a:r>
              <a:rPr sz="1500">
                <a:solidFill>
                  <a:srgbClr val="FFFFFF"/>
                </a:solidFill>
                <a:latin typeface="QTATCQ+MS-UIGothic"/>
                <a:cs typeface="QTATCQ+MS-UIGothic"/>
              </a:rPr>
              <a:t>交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换</a:t>
            </a:r>
            <a:r>
              <a:rPr sz="1500">
                <a:solidFill>
                  <a:srgbClr val="FFFFFF"/>
                </a:solidFill>
                <a:latin typeface="QTATCQ+MS-UIGothic"/>
                <a:cs typeface="QTATCQ+MS-UIGothic"/>
              </a:rPr>
              <a:t>器加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热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TATCQ+MS-UIGothic"/>
                <a:cs typeface="QTATCQ+MS-UIGothic"/>
              </a:rPr>
              <a:t>的空气送入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车</a:t>
            </a:r>
            <a:r>
              <a:rPr sz="1500">
                <a:solidFill>
                  <a:srgbClr val="FFFFFF"/>
                </a:solidFill>
                <a:latin typeface="QTATCQ+MS-UIGothic"/>
                <a:cs typeface="QTATCQ+MS-UIGothic"/>
              </a:rPr>
              <a:t>内，使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车</a:t>
            </a:r>
            <a:r>
              <a:rPr sz="1500">
                <a:solidFill>
                  <a:srgbClr val="FFFFFF"/>
                </a:solidFill>
                <a:latin typeface="QTATCQ+MS-UIGothic"/>
                <a:cs typeface="QTATCQ+MS-UIGothic"/>
              </a:rPr>
              <a:t>内温度升高。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8938894" y="3640193"/>
            <a:ext cx="20002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TATCQ+MS-UIGothic"/>
                <a:cs typeface="QTATCQ+MS-UIGothic"/>
              </a:rPr>
              <a:t>用于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调节车</a:t>
            </a:r>
            <a:r>
              <a:rPr sz="1500">
                <a:solidFill>
                  <a:srgbClr val="FFFFFF"/>
                </a:solidFill>
                <a:latin typeface="QTATCQ+MS-UIGothic"/>
                <a:cs typeface="QTATCQ+MS-UIGothic"/>
              </a:rPr>
              <a:t>内温度和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FFFFFF"/>
                </a:solidFill>
                <a:latin typeface="QTATCQ+MS-UIGothic"/>
                <a:cs typeface="QTATCQ+MS-UIGothic"/>
              </a:rPr>
              <a:t>量，以及控制暖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TATCQ+MS-UIGothic"/>
                <a:cs typeface="QTATCQ+MS-UIGothic"/>
              </a:rPr>
              <a:t>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QTATCQ+MS-UIGothic"/>
                <a:cs typeface="QTATCQ+MS-UIGothic"/>
              </a:rPr>
              <a:t>的开关。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6050" y="1006961"/>
            <a:ext cx="2934742" cy="27279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804"/>
              </a:lnSpc>
              <a:spcBef>
                <a:spcPct val="0"/>
              </a:spcBef>
              <a:spcAft>
                <a:spcPct val="0"/>
              </a:spcAft>
            </a:pPr>
            <a:r>
              <a:rPr sz="8450" spc="10">
                <a:solidFill>
                  <a:srgbClr val="00BEA8"/>
                </a:solidFill>
                <a:latin typeface="FGKQQP+LWFVOL+MicrosoftYaHei-Bold"/>
                <a:cs typeface="FGKQQP+LWFVOL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5636140"/>
            <a:ext cx="1614785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00BEA8"/>
                </a:solidFill>
                <a:latin typeface="EDUJRQ+JFAOVH+MicrosoftYaHei"/>
                <a:cs typeface="EDUJRQ+JFAOVH+Microsoft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QTATCQ+MS-UIGothic"/>
                <a:cs typeface="QTATCQ+MS-UIGothic"/>
              </a:rPr>
              <a:t>通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风</a:t>
            </a:r>
            <a:r>
              <a:rPr sz="3000">
                <a:solidFill>
                  <a:srgbClr val="00BEA8"/>
                </a:solidFill>
                <a:latin typeface="QTATCQ+MS-UIGothic"/>
                <a:cs typeface="QTATCQ+MS-UIGothic"/>
              </a:rPr>
              <a:t>系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00BEA8"/>
                </a:solidFill>
                <a:latin typeface="QTATCQ+MS-UIGothic"/>
                <a:cs typeface="QTATCQ+MS-UIGothic"/>
              </a:rPr>
              <a:t>的定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EA8"/>
                </a:solidFill>
                <a:latin typeface="QTATCQ+MS-UIGothic"/>
                <a:cs typeface="QTATCQ+MS-UIGothic"/>
              </a:rPr>
              <a:t>与作用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QTATCQ+MS-UIGothic"/>
                <a:cs typeface="QTATCQ+MS-UIGothic"/>
              </a:rPr>
              <a:t>定</a:t>
            </a:r>
            <a:r>
              <a:rPr sz="1550">
                <a:solidFill>
                  <a:srgbClr val="00BEA8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QTATCQ+MS-UIGothic"/>
                <a:cs typeface="QTATCQ+MS-UIGothic"/>
              </a:rPr>
              <a:t>作用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QTATCQ+MS-UIGothic"/>
                <a:cs typeface="QTATCQ+MS-UIGothic"/>
              </a:rPr>
              <a:t>通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风</a:t>
            </a:r>
            <a:r>
              <a:rPr sz="3000">
                <a:solidFill>
                  <a:srgbClr val="00BEA8"/>
                </a:solidFill>
                <a:latin typeface="QTATCQ+MS-UIGothic"/>
                <a:cs typeface="QTATCQ+MS-UIGothic"/>
              </a:rPr>
              <a:t>系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00BEA8"/>
                </a:solidFill>
                <a:latin typeface="QTATCQ+MS-UIGothic"/>
                <a:cs typeface="QTATCQ+MS-UIGothic"/>
              </a:rPr>
              <a:t>的分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GKQQP+LWFVOL+MicrosoftYaHei-Bold"/>
                <a:cs typeface="FGKQQP+LWFVOL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GKQQP+LWFVOL+MicrosoftYaHei-Bold"/>
                <a:cs typeface="FGKQQP+LWFVOL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GKQQP+LWFVOL+MicrosoftYaHei-Bold"/>
                <a:cs typeface="FGKQQP+LWFVOL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EA8"/>
                </a:solidFill>
                <a:latin typeface="QTATCQ+MS-UIGothic"/>
                <a:cs typeface="QTATCQ+MS-UIGothic"/>
              </a:rPr>
              <a:t>自然通</a:t>
            </a:r>
            <a:r>
              <a:rPr sz="2000">
                <a:solidFill>
                  <a:srgbClr val="00BEA8"/>
                </a:solidFill>
                <a:latin typeface="SimSun"/>
                <a:cs typeface="SimSun"/>
              </a:rPr>
              <a:t>风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EA8"/>
                </a:solidFill>
                <a:latin typeface="SimSun"/>
                <a:cs typeface="SimSun"/>
              </a:rPr>
              <a:t>强</a:t>
            </a:r>
            <a:r>
              <a:rPr sz="2000" spc="25">
                <a:solidFill>
                  <a:srgbClr val="00BEA8"/>
                </a:solidFill>
                <a:latin typeface="QTATCQ+MS-UIGothic"/>
                <a:cs typeface="QTATCQ+MS-UIGothic"/>
              </a:rPr>
              <a:t>制通</a:t>
            </a:r>
            <a:r>
              <a:rPr sz="2000">
                <a:solidFill>
                  <a:srgbClr val="00BEA8"/>
                </a:solidFill>
                <a:latin typeface="SimSun"/>
                <a:cs typeface="SimSun"/>
              </a:rPr>
              <a:t>风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EA8"/>
                </a:solidFill>
                <a:latin typeface="QTATCQ+MS-UIGothic"/>
                <a:cs typeface="QTATCQ+MS-UIGothic"/>
              </a:rPr>
              <a:t>混合通</a:t>
            </a:r>
            <a:r>
              <a:rPr sz="2000">
                <a:solidFill>
                  <a:srgbClr val="00BEA8"/>
                </a:solidFill>
                <a:latin typeface="SimSun"/>
                <a:cs typeface="SimSun"/>
              </a:rPr>
              <a:t>风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QTATCQ+MS-UIGothic"/>
                <a:cs typeface="QTATCQ+MS-UIGothic"/>
              </a:rPr>
              <a:t>通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风</a:t>
            </a:r>
            <a:r>
              <a:rPr sz="3000">
                <a:solidFill>
                  <a:srgbClr val="00BEA8"/>
                </a:solidFill>
                <a:latin typeface="QTATCQ+MS-UIGothic"/>
                <a:cs typeface="QTATCQ+MS-UIGothic"/>
              </a:rPr>
              <a:t>系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00BEA8"/>
                </a:solidFill>
                <a:latin typeface="QTATCQ+MS-UIGothic"/>
                <a:cs typeface="QTATCQ+MS-UIGothic"/>
              </a:rPr>
              <a:t>的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组</a:t>
            </a:r>
            <a:r>
              <a:rPr sz="3000">
                <a:solidFill>
                  <a:srgbClr val="00BEA8"/>
                </a:solidFill>
                <a:latin typeface="QTATCQ+MS-UIGothic"/>
                <a:cs typeface="QTATCQ+MS-UIGothic"/>
              </a:rPr>
              <a:t>成部件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EDUJRQ+JFAOVH+MicrosoftYaHei"/>
                <a:cs typeface="EDUJRQ+JFAOVH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EDUJRQ+JFAOVH+MicrosoftYaHei"/>
                <a:cs typeface="EDUJRQ+JFAOVH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EDUJRQ+JFAOVH+MicrosoftYaHei"/>
                <a:cs typeface="EDUJRQ+JFAOVH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EDUJRQ+JFAOVH+MicrosoftYaHei"/>
                <a:cs typeface="EDUJRQ+JFAOVH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776729" y="4788530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SimSun"/>
                <a:cs typeface="SimSun"/>
              </a:rPr>
              <a:t>进风</a:t>
            </a:r>
            <a:r>
              <a:rPr sz="1550">
                <a:solidFill>
                  <a:srgbClr val="00BEA8"/>
                </a:solidFill>
                <a:latin typeface="QTATCQ+MS-UIGothic"/>
                <a:cs typeface="QTATCQ+MS-UIGothic"/>
              </a:rPr>
              <a:t>口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483100" y="4788530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QTATCQ+MS-UIGothic"/>
                <a:cs typeface="QTATCQ+MS-UIGothic"/>
              </a:rPr>
              <a:t>鼓</a:t>
            </a:r>
            <a:r>
              <a:rPr sz="1550" spc="25">
                <a:solidFill>
                  <a:srgbClr val="00BEA8"/>
                </a:solidFill>
                <a:latin typeface="SimSun"/>
                <a:cs typeface="SimSun"/>
              </a:rPr>
              <a:t>风</a:t>
            </a:r>
            <a:r>
              <a:rPr sz="1550">
                <a:solidFill>
                  <a:srgbClr val="00BEA8"/>
                </a:solidFill>
                <a:latin typeface="QTATCQ+MS-UIGothic"/>
                <a:cs typeface="QTATCQ+MS-UIGothic"/>
              </a:rPr>
              <a:t>机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228205" y="4788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SimSun"/>
                <a:cs typeface="SimSun"/>
              </a:rPr>
              <a:t>风</a:t>
            </a:r>
            <a:r>
              <a:rPr sz="1550">
                <a:solidFill>
                  <a:srgbClr val="00BEA8"/>
                </a:solidFill>
                <a:latin typeface="QTATCQ+MS-UIGothic"/>
                <a:cs typeface="QTATCQ+MS-UIGothic"/>
              </a:rPr>
              <a:t>道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834880" y="4788530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QTATCQ+MS-UIGothic"/>
                <a:cs typeface="QTATCQ+MS-UIGothic"/>
              </a:rPr>
              <a:t>出</a:t>
            </a:r>
            <a:r>
              <a:rPr sz="1550" spc="25">
                <a:solidFill>
                  <a:srgbClr val="00BEA8"/>
                </a:solidFill>
                <a:latin typeface="SimSun"/>
                <a:cs typeface="SimSun"/>
              </a:rPr>
              <a:t>风</a:t>
            </a:r>
            <a:r>
              <a:rPr sz="1550">
                <a:solidFill>
                  <a:srgbClr val="00BEA8"/>
                </a:solidFill>
                <a:latin typeface="QTATCQ+MS-UIGothic"/>
                <a:cs typeface="QTATCQ+MS-UIGothic"/>
              </a:rPr>
              <a:t>口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6050" y="1006961"/>
            <a:ext cx="2934742" cy="27279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804"/>
              </a:lnSpc>
              <a:spcBef>
                <a:spcPct val="0"/>
              </a:spcBef>
              <a:spcAft>
                <a:spcPct val="0"/>
              </a:spcAft>
            </a:pPr>
            <a:r>
              <a:rPr sz="8450" spc="10">
                <a:solidFill>
                  <a:srgbClr val="00BEA8"/>
                </a:solidFill>
                <a:latin typeface="FGKQQP+LWFVOL+MicrosoftYaHei-Bold"/>
                <a:cs typeface="FGKQQP+LWFVOL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5636140"/>
            <a:ext cx="1614785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00BEA8"/>
                </a:solidFill>
                <a:latin typeface="EDUJRQ+JFAOVH+MicrosoftYaHei"/>
                <a:cs typeface="EDUJRQ+JFAOVH+Microsoft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https://d.book118.com/127100141020006043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FGKQQP+LWFVOL+MicrosoftYaHei-Bold</vt:lpstr>
      <vt:lpstr>EDUJRQ+JFAOVH+MicrosoftYaHei</vt:lpstr>
      <vt:lpstr>QTATCQ+MS-UIGothic</vt:lpstr>
      <vt:lpstr>SimSun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2024-09-16T19:17:52.508</cp:lastPrinted>
  <dcterms:created xsi:type="dcterms:W3CDTF">2024-09-16T11:17:52Z</dcterms:created>
  <dcterms:modified xsi:type="dcterms:W3CDTF">2024-09-16T11:17:53Z</dcterms:modified>
</cp:coreProperties>
</file>