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ED4988-8776-438A-9316-AA5BD0F1F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4CB1A5-3772-43C7-A7B4-3024C6484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107C5B-BCE9-46CB-88EC-FE1A9B8B4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547FFA-6F1A-4817-96F8-8C7953918C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CE507F-36C9-4233-A5D2-391A8DB96B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19B6B6-92FE-4EBB-ADB9-56E20AB12B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9CF01E-2912-4F48-9D01-834ED463BA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BF8A57-6CB3-4AED-A2C9-70CF6F6F2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11F152-5D21-49BE-AB08-7FD73E4A7A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A328F4-22C1-4DF9-9250-AE5203654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520434-EB4F-4B5F-B456-646A5B655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0101502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营销渠道和推广策略</a:t>
            </a:r>
            <a:endParaRPr lang="en-US" sz="1100"/>
          </a:p>
        </p:txBody>
      </p:sp>
      <p:sp>
        <p:nvSpPr>
          <p:cNvPr id="3" name="AutoShape 3"/>
          <p:cNvSpPr/>
          <p:nvPr/>
        </p:nvSpPr>
        <p:spPr>
          <a:xfrm>
            <a:off x="6000750" y="4095750"/>
            <a:ext cx="4101027"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汇报时间：2024-01-15</a:t>
            </a:r>
            <a:endParaRPr lang="en-US" sz="1100"/>
          </a:p>
        </p:txBody>
      </p:sp>
      <p:sp>
        <p:nvSpPr>
          <p:cNvPr id="4" name="AutoShape 4"/>
          <p:cNvSpPr/>
          <p:nvPr/>
        </p:nvSpPr>
        <p:spPr>
          <a:xfrm>
            <a:off x="714375" y="4095750"/>
            <a:ext cx="4956128" cy="524871"/>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营销渠道概述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营销推广策略</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营销渠道与推广策略的结合</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营销渠道和推广策略的优化与创新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未来趋势与挑战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营销渠道概述</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664446" y="1696307"/>
            <a:ext cx="1897380" cy="75819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17" name="TextBox 17"/>
          <p:cNvSpPr txBox="1"/>
          <p:nvPr/>
        </p:nvSpPr>
        <p:spPr>
          <a:xfrm>
            <a:off x="1664446" y="2655379"/>
            <a:ext cx="1897380" cy="329565"/>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营销渠道</a:t>
            </a:r>
          </a:p>
        </p:txBody>
      </p:sp>
      <p:sp>
        <p:nvSpPr>
          <p:cNvPr id="18" name="TextBox 18"/>
          <p:cNvSpPr txBox="1"/>
          <p:nvPr/>
        </p:nvSpPr>
        <p:spPr>
          <a:xfrm>
            <a:off x="7583853" y="1696307"/>
            <a:ext cx="1897380" cy="75819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19" name="TextBox 19"/>
          <p:cNvSpPr txBox="1"/>
          <p:nvPr/>
        </p:nvSpPr>
        <p:spPr>
          <a:xfrm>
            <a:off x="7583853" y="2655379"/>
            <a:ext cx="1897380" cy="329565"/>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营销渠道的作用</a:t>
            </a:r>
          </a:p>
        </p:txBody>
      </p:sp>
      <p:sp>
        <p:nvSpPr>
          <p:cNvPr id="20" name="AutoShape 20"/>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Freeform 70"/>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Freeform 71"/>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Freeform 77"/>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Freeform 78"/>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AutoShape 104"/>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AutoShape 105"/>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AutoShape 113"/>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AutoShape 114"/>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AutoShape 122"/>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AutoShape 123"/>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AutoShape 132"/>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Freeform 149"/>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Freeform 157"/>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Freeform 158"/>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Freeform 159"/>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AutoShape 162"/>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AutoShape 163"/>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AutoShape 164"/>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Freeform 166"/>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Freeform 167"/>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AutoShape 172"/>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AutoShape 182"/>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AutoShape 183"/>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AutoShape 184"/>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Freeform 191"/>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AutoShape 192"/>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AutoShape 193"/>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AutoShape 194"/>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AutoShape 195"/>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Freeform 197"/>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AutoShape 202"/>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AutoShape 204"/>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AutoShape 205"/>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Freeform 209"/>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AutoShape 212"/>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AutoShape 213"/>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AutoShape 214"/>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Freeform 221"/>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AutoShape 222"/>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AutoShape 223"/>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AutoShape 224"/>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AutoShape 225"/>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Freeform 227"/>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AutoShape 230"/>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2" name="AutoShape 232"/>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Freeform 233"/>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AutoShape 238"/>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Freeform 239"/>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0" name="AutoShape 240"/>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Freeform 245"/>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AutoShape 246"/>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8" name="AutoShape 248"/>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Freeform 251"/>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AutoShape 254"/>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6" name="AutoShape 256"/>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Freeform 257"/>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AutoShape 262"/>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Freeform 263"/>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4" name="AutoShape 264"/>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Freeform 269"/>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AutoShape 270"/>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2" name="AutoShape 272"/>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Freeform 275"/>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AutoShape 278"/>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0" name="AutoShape 280"/>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Freeform 281"/>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AutoShape 286"/>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Freeform 287"/>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8" name="AutoShape 288"/>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Freeform 293"/>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AutoShape 294"/>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6" name="AutoShape 296"/>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Freeform 299"/>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a:off x="692334" y="5368319"/>
            <a:ext cx="4775817" cy="98289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指企业为了将产品或服务从生产者转移到消费者所经过的路径，包括中间商和分销商等。</a:t>
            </a:r>
            <a:endParaRPr lang="en-US" sz="1100"/>
          </a:p>
        </p:txBody>
      </p:sp>
      <p:sp>
        <p:nvSpPr>
          <p:cNvPr id="301" name="AutoShape 301"/>
          <p:cNvSpPr/>
          <p:nvPr/>
        </p:nvSpPr>
        <p:spPr>
          <a:xfrm>
            <a:off x="6723849" y="5368319"/>
            <a:ext cx="4775817" cy="90486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solidFill>
                <a:latin typeface="Microsoft Yahei"/>
                <a:ea typeface="Microsoft Yahei"/>
                <a:cs typeface="Microsoft Yahei"/>
              </a:rPr>
              <a:t>帮助企业扩大销售范围，提高市场覆盖率，降低交易成本，增强竞争优势。</a:t>
            </a:r>
            <a:endParaRPr lang="en-US" sz="1100"/>
          </a:p>
        </p:txBody>
      </p:sp>
      <p:sp>
        <p:nvSpPr>
          <p:cNvPr id="302" name="AutoShape 30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4" name="AutoShape 30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AutoShape 3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2" name="AutoShape 3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AutoShape 3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0" name="AutoShape 3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TextBox 3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提升销售业绩</a:t>
            </a:r>
          </a:p>
        </p:txBody>
      </p:sp>
      <p:sp>
        <p:nvSpPr>
          <p:cNvPr id="7" name="AutoShape 7"/>
          <p:cNvSpPr/>
          <p:nvPr/>
        </p:nvSpPr>
        <p:spPr>
          <a:xfrm>
            <a:off x="83032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通过多渠道营销，企业可以吸引更多潜在客户，提高销售额和市场占有率。</a:t>
            </a:r>
            <a:endParaRPr lang="en-US" sz="1100"/>
          </a:p>
        </p:txBody>
      </p:sp>
      <p:sp>
        <p:nvSpPr>
          <p:cNvPr id="8" name="AutoShape 8"/>
          <p:cNvSpPr/>
          <p:nvPr/>
        </p:nvSpPr>
        <p:spPr>
          <a:xfrm>
            <a:off x="513055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降低成本</a:t>
            </a:r>
          </a:p>
        </p:txBody>
      </p:sp>
      <p:sp>
        <p:nvSpPr>
          <p:cNvPr id="10" name="AutoShape 10"/>
          <p:cNvSpPr/>
          <p:nvPr/>
        </p:nvSpPr>
        <p:spPr>
          <a:xfrm>
            <a:off x="483894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选择合适的营销渠道，可以降低企业的交易成本和运营成本，提高利润率。</a:t>
            </a:r>
            <a:endParaRPr lang="en-US" sz="1100"/>
          </a:p>
        </p:txBody>
      </p:sp>
      <p:sp>
        <p:nvSpPr>
          <p:cNvPr id="11" name="AutoShape 11"/>
          <p:cNvSpPr/>
          <p:nvPr/>
        </p:nvSpPr>
        <p:spPr>
          <a:xfrm>
            <a:off x="9139175" y="2454645"/>
            <a:ext cx="1930890" cy="646330"/>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增强品牌影响力</a:t>
            </a:r>
          </a:p>
        </p:txBody>
      </p:sp>
      <p:sp>
        <p:nvSpPr>
          <p:cNvPr id="13" name="AutoShape 13"/>
          <p:cNvSpPr/>
          <p:nvPr/>
        </p:nvSpPr>
        <p:spPr>
          <a:xfrm>
            <a:off x="8847563" y="4523956"/>
            <a:ext cx="2514113" cy="132846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通过多种渠道的推广，可以增加品牌曝光度，提升品牌知名度和美誉度。</a:t>
            </a:r>
            <a:endParaRPr lang="en-US" sz="1100"/>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包括经销商、代理商、零售商等，以实体店面为主要销售场所。</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54409" y="1919002"/>
            <a:ext cx="1897189" cy="36804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传统营销渠道</a:t>
            </a:r>
            <a:endParaRPr lang="en-US" sz="1100"/>
          </a:p>
        </p:txBody>
      </p:sp>
      <p:sp>
        <p:nvSpPr>
          <p:cNvPr id="11" name="AutoShape 11"/>
          <p:cNvSpPr/>
          <p:nvPr/>
        </p:nvSpPr>
        <p:spPr>
          <a:xfrm>
            <a:off x="8335955" y="2434470"/>
            <a:ext cx="3133738" cy="9945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包括电商平台、自建官方网站、社交媒体等网络平台，以在线销售为主要销售方式。</a:t>
            </a:r>
            <a:endParaRPr lang="en-US" sz="1100"/>
          </a:p>
        </p:txBody>
      </p:sp>
      <p:sp>
        <p:nvSpPr>
          <p:cNvPr id="12" name="AutoShape 12"/>
          <p:cNvSpPr/>
          <p:nvPr/>
        </p:nvSpPr>
        <p:spPr>
          <a:xfrm>
            <a:off x="8948027" y="191837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网络营销渠道</a:t>
            </a:r>
            <a:endParaRPr lang="en-US" sz="1100"/>
          </a:p>
        </p:txBody>
      </p:sp>
      <p:sp>
        <p:nvSpPr>
          <p:cNvPr id="13" name="AutoShape 13"/>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942376" y="4809710"/>
            <a:ext cx="3133738" cy="10191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包括电话销售、上门推销、邮寄等方式，直接与消费者建立联系并完成销售。</a:t>
            </a:r>
            <a:endParaRPr lang="en-US" sz="1100"/>
          </a:p>
        </p:txBody>
      </p:sp>
      <p:sp>
        <p:nvSpPr>
          <p:cNvPr id="25" name="AutoShape 25"/>
          <p:cNvSpPr/>
          <p:nvPr/>
        </p:nvSpPr>
        <p:spPr>
          <a:xfrm>
            <a:off x="5554448" y="429361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直销渠道</a:t>
            </a:r>
            <a:endParaRPr lang="en-US" sz="1100"/>
          </a:p>
        </p:txBody>
      </p:sp>
      <p:sp>
        <p:nvSpPr>
          <p:cNvPr id="26" name="AutoShape 26"/>
          <p:cNvSpPr/>
          <p:nvPr/>
        </p:nvSpPr>
        <p:spPr>
          <a:xfrm>
            <a:off x="4987195" y="4188148"/>
            <a:ext cx="561213" cy="561213"/>
          </a:xfrm>
          <a:prstGeom prst="ellipse">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27" name="Freeform 27"/>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8335955" y="4809710"/>
            <a:ext cx="3133738" cy="10191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solidFill>
                <a:latin typeface="Microsoft Yahei"/>
                <a:ea typeface="Microsoft Yahei"/>
                <a:cs typeface="Microsoft Yahei"/>
              </a:rPr>
              <a:t>包括电视、广播、报纸、杂志等媒体平台，通过广告宣传推广产品或服务。</a:t>
            </a:r>
            <a:endParaRPr lang="en-US" sz="1100"/>
          </a:p>
        </p:txBody>
      </p:sp>
      <p:sp>
        <p:nvSpPr>
          <p:cNvPr id="36" name="AutoShape 36"/>
          <p:cNvSpPr/>
          <p:nvPr/>
        </p:nvSpPr>
        <p:spPr>
          <a:xfrm>
            <a:off x="8948027" y="4293614"/>
            <a:ext cx="1897171" cy="36933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solidFill>
                <a:latin typeface="Microsoft Yahei"/>
                <a:ea typeface="Microsoft Yahei"/>
                <a:cs typeface="Microsoft Yahei"/>
              </a:rPr>
              <a:t>媒体营销渠道</a:t>
            </a:r>
            <a:endParaRPr lang="en-US" sz="1100"/>
          </a:p>
        </p:txBody>
      </p:sp>
      <p:sp>
        <p:nvSpPr>
          <p:cNvPr id="37" name="AutoShape 37"/>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2" name="Picture 42"/>
          <p:cNvPicPr>
            <a:picLocks noChangeAspect="1"/>
          </p:cNvPicPr>
          <p:nvPr/>
        </p:nvPicPr>
        <p:blipFill>
          <a:blip r:embed="rId2"/>
          <a:srcRect l="15310" r="15310"/>
          <a:stretch>
            <a:fillRect/>
          </a:stretch>
        </p:blipFill>
        <p:spPr>
          <a:xfrm>
            <a:off x="706988" y="1587639"/>
            <a:ext cx="3579894" cy="3867314"/>
          </a:xfrm>
          <a:prstGeom prst="rect">
            <a:avLst/>
          </a:prstGeom>
        </p:spPr>
      </p:pic>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营销渠道的种类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营销推广策略</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推广策略是企业为了实现营销目标，通过各种传播手段和渠道，将产品、服务、品牌等信息传递给目标受众的规划和实施过程。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推广策略是市场营销组合中的重要组成部分，它能够有效地提升品牌知名度和形象，促进产品销售，提高市场占有率，增强企业竞争力。</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推广策略的定义与重要性</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推广策略的重要性</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推广策略的定义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传统媒体推广</a:t>
            </a:r>
            <a:endParaRPr lang="en-US" sz="1100"/>
          </a:p>
        </p:txBody>
      </p:sp>
      <p:sp>
        <p:nvSpPr>
          <p:cNvPr id="5" name="AutoShape 5"/>
          <p:cNvSpPr/>
          <p:nvPr/>
        </p:nvSpPr>
        <p:spPr>
          <a:xfrm>
            <a:off x="1673654" y="2271013"/>
            <a:ext cx="2532763" cy="1241899"/>
          </a:xfrm>
          <a:prstGeom prst="rect">
            <a:avLst/>
          </a:prstGeom>
          <a:noFill/>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solidFill>
                <a:latin typeface="Microsoft Yahei"/>
                <a:ea typeface="Microsoft Yahei"/>
                <a:cs typeface="Microsoft Yahei"/>
              </a:rPr>
              <a:t>包括电视、广播、报纸、杂志等传统媒体，通过广告投放和新闻报道等方式进行推广。</a:t>
            </a:r>
            <a:endParaRPr lang="en-US" sz="1100"/>
          </a:p>
        </p:txBody>
      </p:sp>
      <p:sp>
        <p:nvSpPr>
          <p:cNvPr id="6" name="AutoShape 6"/>
          <p:cNvSpPr/>
          <p:nvPr/>
        </p:nvSpPr>
        <p:spPr>
          <a:xfrm>
            <a:off x="1067480" y="3781051"/>
            <a:ext cx="2532763" cy="318180"/>
          </a:xfrm>
          <a:prstGeom prst="rect">
            <a:avLst/>
          </a:prstGeom>
          <a:noFill/>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网络推广</a:t>
            </a:r>
            <a:endParaRPr lang="en-US" sz="1100"/>
          </a:p>
        </p:txBody>
      </p:sp>
      <p:sp>
        <p:nvSpPr>
          <p:cNvPr id="7" name="AutoShape 7"/>
          <p:cNvSpPr/>
          <p:nvPr/>
        </p:nvSpPr>
        <p:spPr>
          <a:xfrm>
            <a:off x="1067480" y="4035260"/>
            <a:ext cx="2532763" cy="1241899"/>
          </a:xfrm>
          <a:prstGeom prst="rect">
            <a:avLst/>
          </a:prstGeom>
          <a:noFill/>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solidFill>
                <a:latin typeface="Microsoft Yahei"/>
                <a:ea typeface="Microsoft Yahei"/>
                <a:cs typeface="Microsoft Yahei"/>
              </a:rPr>
              <a:t>利用互联网平台进行推广，包括搜索引擎优化、社交媒体营销、电子邮件营销等。</a:t>
            </a:r>
            <a:endParaRPr lang="en-US" sz="1100"/>
          </a:p>
        </p:txBody>
      </p:sp>
      <p:sp>
        <p:nvSpPr>
          <p:cNvPr id="8" name="AutoShape 8"/>
          <p:cNvSpPr/>
          <p:nvPr/>
        </p:nvSpPr>
        <p:spPr>
          <a:xfrm>
            <a:off x="8402519" y="2032650"/>
            <a:ext cx="2532763" cy="318180"/>
          </a:xfrm>
          <a:prstGeom prst="rect">
            <a:avLst/>
          </a:prstGeom>
          <a:noFill/>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线下推广</a:t>
            </a:r>
            <a:endParaRPr lang="en-US" sz="1100"/>
          </a:p>
        </p:txBody>
      </p:sp>
      <p:sp>
        <p:nvSpPr>
          <p:cNvPr id="9" name="AutoShape 9"/>
          <p:cNvSpPr/>
          <p:nvPr/>
        </p:nvSpPr>
        <p:spPr>
          <a:xfrm>
            <a:off x="8402519" y="2286858"/>
            <a:ext cx="2532763" cy="1241899"/>
          </a:xfrm>
          <a:prstGeom prst="rect">
            <a:avLst/>
          </a:prstGeom>
          <a:noFill/>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solidFill>
                <a:latin typeface="Microsoft Yahei"/>
                <a:ea typeface="Microsoft Yahei"/>
                <a:cs typeface="Microsoft Yahei"/>
              </a:rPr>
              <a:t>通过线下活动、展览、促销等形式进行推广，如路演、促销活动、赠品等。</a:t>
            </a:r>
            <a:endParaRPr lang="en-US" sz="1100"/>
          </a:p>
        </p:txBody>
      </p:sp>
      <p:sp>
        <p:nvSpPr>
          <p:cNvPr id="10" name="AutoShape 10"/>
          <p:cNvSpPr/>
          <p:nvPr/>
        </p:nvSpPr>
        <p:spPr>
          <a:xfrm>
            <a:off x="7901767" y="3781052"/>
            <a:ext cx="2532763" cy="318180"/>
          </a:xfrm>
          <a:prstGeom prst="rect">
            <a:avLst/>
          </a:prstGeom>
          <a:noFill/>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口碑营销</a:t>
            </a:r>
            <a:endParaRPr lang="en-US" sz="1100"/>
          </a:p>
        </p:txBody>
      </p:sp>
      <p:sp>
        <p:nvSpPr>
          <p:cNvPr id="11" name="AutoShape 11"/>
          <p:cNvSpPr/>
          <p:nvPr/>
        </p:nvSpPr>
        <p:spPr>
          <a:xfrm>
            <a:off x="7901767" y="4035260"/>
            <a:ext cx="2532763" cy="1241899"/>
          </a:xfrm>
          <a:prstGeom prst="rect">
            <a:avLst/>
          </a:prstGeom>
          <a:noFill/>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solidFill>
                <a:latin typeface="Microsoft Yahei"/>
                <a:ea typeface="Microsoft Yahei"/>
                <a:cs typeface="Microsoft Yahei"/>
              </a:rPr>
              <a:t>通过消费者口口相传的方式进行推广，如推荐、评价、分享等。</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推广策略的种类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solidFill>
                <a:latin typeface="Microsoft Yahei"/>
                <a:ea typeface="Microsoft Yahei"/>
                <a:cs typeface="Microsoft Yahei"/>
              </a:rPr>
              <a:t>不同类型的产品需要采用不同的推广策略，如快消品适合采用线下促销和广告投放的方式，而高科技产品则更适合采用网络推广和口碑营销的方式。</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solidFill>
                <a:latin typeface="Microsoft Yahei"/>
                <a:ea typeface="Microsoft Yahei"/>
                <a:cs typeface="Microsoft Yahei"/>
              </a:rPr>
              <a:t>产品特点</a:t>
            </a:r>
          </a:p>
        </p:txBody>
      </p:sp>
      <p:sp>
        <p:nvSpPr>
          <p:cNvPr id="12" name="AutoShape 12"/>
          <p:cNvSpPr/>
          <p:nvPr/>
        </p:nvSpPr>
        <p:spPr>
          <a:xfrm>
            <a:off x="3510548" y="4107297"/>
            <a:ext cx="2251017" cy="19320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solidFill>
                <a:latin typeface="Microsoft Yahei"/>
                <a:ea typeface="Microsoft Yahei"/>
                <a:cs typeface="Microsoft Yahei"/>
              </a:rPr>
              <a:t>针对不同的目标受众，需要采用不同的推广策略，如针对年轻人的产品更适合采用社交媒体营销和网络广告的方式进行推广。</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solidFill>
                <a:latin typeface="Microsoft Yahei"/>
                <a:ea typeface="Microsoft Yahei"/>
                <a:cs typeface="Microsoft Yahei"/>
              </a:rPr>
              <a:t>目标受众</a:t>
            </a:r>
          </a:p>
        </p:txBody>
      </p:sp>
      <p:sp>
        <p:nvSpPr>
          <p:cNvPr id="14" name="AutoShape 14"/>
          <p:cNvSpPr/>
          <p:nvPr/>
        </p:nvSpPr>
        <p:spPr>
          <a:xfrm>
            <a:off x="6430437" y="4107297"/>
            <a:ext cx="2251017" cy="19320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solidFill>
                <a:latin typeface="Microsoft Yahei"/>
                <a:ea typeface="Microsoft Yahei"/>
                <a:cs typeface="Microsoft Yahei"/>
              </a:rPr>
              <a:t>企业需要根据自身预算情况选择合适的推广策略，如预算有限的企业可以选择性价比更高的网络推广和口碑营销的方式。</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solidFill>
                <a:latin typeface="Microsoft Yahei"/>
                <a:ea typeface="Microsoft Yahei"/>
                <a:cs typeface="Microsoft Yahei"/>
              </a:rPr>
              <a:t>预算限制</a:t>
            </a:r>
          </a:p>
        </p:txBody>
      </p:sp>
      <p:sp>
        <p:nvSpPr>
          <p:cNvPr id="16" name="AutoShape 16"/>
          <p:cNvSpPr/>
          <p:nvPr/>
        </p:nvSpPr>
        <p:spPr>
          <a:xfrm>
            <a:off x="9246171" y="4107297"/>
            <a:ext cx="2251017" cy="193204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solidFill>
                <a:latin typeface="Microsoft Yahei"/>
                <a:ea typeface="Microsoft Yahei"/>
                <a:cs typeface="Microsoft Yahei"/>
              </a:rPr>
              <a:t>针对不同的市场环境，需要采用不同的推广策略，如市场竞争激烈的产品更适合采用差异化推广和品牌营销的方式。</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solidFill>
                <a:latin typeface="Microsoft Yahei"/>
                <a:ea typeface="Microsoft Yahei"/>
                <a:cs typeface="Microsoft Yahei"/>
              </a:rPr>
              <a:t>市场环境</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推广策略的选择依据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营销渠道与推广策略的结合</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https://d.book118.com/127101015022006043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2024-09-16T19:56:10.788</cp:lastPrinted>
  <dcterms:created xsi:type="dcterms:W3CDTF">2024-09-16T11:56:10Z</dcterms:created>
  <dcterms:modified xsi:type="dcterms:W3CDTF">2024-09-16T11:56:12Z</dcterms:modified>
</cp:coreProperties>
</file>