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55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32" Type="http://schemas.openxmlformats.org/officeDocument/2006/relationships/tags" Target="../tags/tag125.xml" /><Relationship Id="rId33" Type="http://schemas.openxmlformats.org/officeDocument/2006/relationships/tags" Target="../tags/tag126.xml" /><Relationship Id="rId34" Type="http://schemas.openxmlformats.org/officeDocument/2006/relationships/tags" Target="../tags/tag127.xml" /><Relationship Id="rId35" Type="http://schemas.openxmlformats.org/officeDocument/2006/relationships/slideMaster" Target="../slideMasters/slideMaster2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32" Type="http://schemas.openxmlformats.org/officeDocument/2006/relationships/tags" Target="../tags/tag159.xml" /><Relationship Id="rId33" Type="http://schemas.openxmlformats.org/officeDocument/2006/relationships/tags" Target="../tags/tag160.xml" /><Relationship Id="rId34" Type="http://schemas.openxmlformats.org/officeDocument/2006/relationships/tags" Target="../tags/tag161.xml" /><Relationship Id="rId35" Type="http://schemas.openxmlformats.org/officeDocument/2006/relationships/tags" Target="../tags/tag162.xml" /><Relationship Id="rId36" Type="http://schemas.openxmlformats.org/officeDocument/2006/relationships/tags" Target="../tags/tag163.xml" /><Relationship Id="rId37" Type="http://schemas.openxmlformats.org/officeDocument/2006/relationships/tags" Target="../tags/tag164.xml" /><Relationship Id="rId38" Type="http://schemas.openxmlformats.org/officeDocument/2006/relationships/tags" Target="../tags/tag165.xml" /><Relationship Id="rId39" Type="http://schemas.openxmlformats.org/officeDocument/2006/relationships/tags" Target="../tags/tag166.xml" /><Relationship Id="rId4" Type="http://schemas.openxmlformats.org/officeDocument/2006/relationships/tags" Target="../tags/tag131.xml" /><Relationship Id="rId40" Type="http://schemas.openxmlformats.org/officeDocument/2006/relationships/tags" Target="../tags/tag167.xml" /><Relationship Id="rId41" Type="http://schemas.openxmlformats.org/officeDocument/2006/relationships/tags" Target="../tags/tag168.xml" /><Relationship Id="rId42" Type="http://schemas.openxmlformats.org/officeDocument/2006/relationships/tags" Target="../tags/tag169.xml" /><Relationship Id="rId43" Type="http://schemas.openxmlformats.org/officeDocument/2006/relationships/tags" Target="../tags/tag170.xml" /><Relationship Id="rId44" Type="http://schemas.openxmlformats.org/officeDocument/2006/relationships/tags" Target="../tags/tag171.xml" /><Relationship Id="rId45" Type="http://schemas.openxmlformats.org/officeDocument/2006/relationships/tags" Target="../tags/tag172.xml" /><Relationship Id="rId46" Type="http://schemas.openxmlformats.org/officeDocument/2006/relationships/tags" Target="../tags/tag173.xml" /><Relationship Id="rId47" Type="http://schemas.openxmlformats.org/officeDocument/2006/relationships/tags" Target="../tags/tag174.xml" /><Relationship Id="rId48" Type="http://schemas.openxmlformats.org/officeDocument/2006/relationships/tags" Target="../tags/tag175.xml" /><Relationship Id="rId49" Type="http://schemas.openxmlformats.org/officeDocument/2006/relationships/tags" Target="../tags/tag176.xml" /><Relationship Id="rId5" Type="http://schemas.openxmlformats.org/officeDocument/2006/relationships/tags" Target="../tags/tag132.xml" /><Relationship Id="rId50" Type="http://schemas.openxmlformats.org/officeDocument/2006/relationships/tags" Target="../tags/tag177.xml" /><Relationship Id="rId51" Type="http://schemas.openxmlformats.org/officeDocument/2006/relationships/tags" Target="../tags/tag178.xml" /><Relationship Id="rId52" Type="http://schemas.openxmlformats.org/officeDocument/2006/relationships/tags" Target="../tags/tag179.xml" /><Relationship Id="rId53" Type="http://schemas.openxmlformats.org/officeDocument/2006/relationships/tags" Target="../tags/tag180.xml" /><Relationship Id="rId54" Type="http://schemas.openxmlformats.org/officeDocument/2006/relationships/tags" Target="../tags/tag181.xml" /><Relationship Id="rId55" Type="http://schemas.openxmlformats.org/officeDocument/2006/relationships/tags" Target="../tags/tag182.xml" /><Relationship Id="rId56" Type="http://schemas.openxmlformats.org/officeDocument/2006/relationships/tags" Target="../tags/tag183.xml" /><Relationship Id="rId57" Type="http://schemas.openxmlformats.org/officeDocument/2006/relationships/tags" Target="../tags/tag184.xml" /><Relationship Id="rId58" Type="http://schemas.openxmlformats.org/officeDocument/2006/relationships/tags" Target="../tags/tag185.xml" /><Relationship Id="rId59" Type="http://schemas.openxmlformats.org/officeDocument/2006/relationships/tags" Target="../tags/tag186.xml" /><Relationship Id="rId6" Type="http://schemas.openxmlformats.org/officeDocument/2006/relationships/tags" Target="../tags/tag133.xml" /><Relationship Id="rId60" Type="http://schemas.openxmlformats.org/officeDocument/2006/relationships/tags" Target="../tags/tag187.xml" /><Relationship Id="rId61" Type="http://schemas.openxmlformats.org/officeDocument/2006/relationships/tags" Target="../tags/tag188.xml" /><Relationship Id="rId62" Type="http://schemas.openxmlformats.org/officeDocument/2006/relationships/tags" Target="../tags/tag189.xml" /><Relationship Id="rId63" Type="http://schemas.openxmlformats.org/officeDocument/2006/relationships/tags" Target="../tags/tag190.xml" /><Relationship Id="rId64" Type="http://schemas.openxmlformats.org/officeDocument/2006/relationships/tags" Target="../tags/tag191.xml" /><Relationship Id="rId65" Type="http://schemas.openxmlformats.org/officeDocument/2006/relationships/tags" Target="../tags/tag192.xml" /><Relationship Id="rId66" Type="http://schemas.openxmlformats.org/officeDocument/2006/relationships/tags" Target="../tags/tag193.xml" /><Relationship Id="rId67" Type="http://schemas.openxmlformats.org/officeDocument/2006/relationships/tags" Target="../tags/tag194.xml" /><Relationship Id="rId68" Type="http://schemas.openxmlformats.org/officeDocument/2006/relationships/tags" Target="../tags/tag195.xml" /><Relationship Id="rId69" Type="http://schemas.openxmlformats.org/officeDocument/2006/relationships/tags" Target="../tags/tag196.xml" /><Relationship Id="rId7" Type="http://schemas.openxmlformats.org/officeDocument/2006/relationships/tags" Target="../tags/tag134.xml" /><Relationship Id="rId70" Type="http://schemas.openxmlformats.org/officeDocument/2006/relationships/tags" Target="../tags/tag197.xml" /><Relationship Id="rId71" Type="http://schemas.openxmlformats.org/officeDocument/2006/relationships/tags" Target="../tags/tag198.xml" /><Relationship Id="rId72" Type="http://schemas.openxmlformats.org/officeDocument/2006/relationships/tags" Target="../tags/tag199.xml" /><Relationship Id="rId73" Type="http://schemas.openxmlformats.org/officeDocument/2006/relationships/tags" Target="../tags/tag200.xml" /><Relationship Id="rId74" Type="http://schemas.openxmlformats.org/officeDocument/2006/relationships/tags" Target="../tags/tag201.xml" /><Relationship Id="rId75" Type="http://schemas.openxmlformats.org/officeDocument/2006/relationships/tags" Target="../tags/tag202.xml" /><Relationship Id="rId76" Type="http://schemas.openxmlformats.org/officeDocument/2006/relationships/tags" Target="../tags/tag203.xml" /><Relationship Id="rId77" Type="http://schemas.openxmlformats.org/officeDocument/2006/relationships/tags" Target="../tags/tag204.xml" /><Relationship Id="rId78" Type="http://schemas.openxmlformats.org/officeDocument/2006/relationships/tags" Target="../tags/tag205.xml" /><Relationship Id="rId79" Type="http://schemas.openxmlformats.org/officeDocument/2006/relationships/tags" Target="../tags/tag206.xml" /><Relationship Id="rId8" Type="http://schemas.openxmlformats.org/officeDocument/2006/relationships/tags" Target="../tags/tag135.xml" /><Relationship Id="rId80" Type="http://schemas.openxmlformats.org/officeDocument/2006/relationships/tags" Target="../tags/tag207.xml" /><Relationship Id="rId81" Type="http://schemas.openxmlformats.org/officeDocument/2006/relationships/tags" Target="../tags/tag208.xml" /><Relationship Id="rId82" Type="http://schemas.openxmlformats.org/officeDocument/2006/relationships/tags" Target="../tags/tag209.xml" /><Relationship Id="rId83" Type="http://schemas.openxmlformats.org/officeDocument/2006/relationships/tags" Target="../tags/tag210.xml" /><Relationship Id="rId84" Type="http://schemas.openxmlformats.org/officeDocument/2006/relationships/tags" Target="../tags/tag211.xml" /><Relationship Id="rId85" Type="http://schemas.openxmlformats.org/officeDocument/2006/relationships/tags" Target="../tags/tag212.xml" /><Relationship Id="rId86" Type="http://schemas.openxmlformats.org/officeDocument/2006/relationships/tags" Target="../tags/tag213.xml" /><Relationship Id="rId87" Type="http://schemas.openxmlformats.org/officeDocument/2006/relationships/tags" Target="../tags/tag214.xml" /><Relationship Id="rId88" Type="http://schemas.openxmlformats.org/officeDocument/2006/relationships/tags" Target="../tags/tag215.xml" /><Relationship Id="rId89" Type="http://schemas.openxmlformats.org/officeDocument/2006/relationships/tags" Target="../tags/tag216.xml" /><Relationship Id="rId9" Type="http://schemas.openxmlformats.org/officeDocument/2006/relationships/tags" Target="../tags/tag136.xml" /><Relationship Id="rId90" Type="http://schemas.openxmlformats.org/officeDocument/2006/relationships/tags" Target="../tags/tag217.xml" /><Relationship Id="rId91" Type="http://schemas.openxmlformats.org/officeDocument/2006/relationships/tags" Target="../tags/tag218.xml" /><Relationship Id="rId92" Type="http://schemas.openxmlformats.org/officeDocument/2006/relationships/tags" Target="../tags/tag219.xml" /><Relationship Id="rId9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6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1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7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2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6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31" Type="http://schemas.openxmlformats.org/officeDocument/2006/relationships/tags" Target="../tags/tag286.xml" /><Relationship Id="rId32" Type="http://schemas.openxmlformats.org/officeDocument/2006/relationships/tags" Target="../tags/tag287.xml" /><Relationship Id="rId33" Type="http://schemas.openxmlformats.org/officeDocument/2006/relationships/tags" Target="../tags/tag288.xml" /><Relationship Id="rId34" Type="http://schemas.openxmlformats.org/officeDocument/2006/relationships/tags" Target="../tags/tag289.xml" /><Relationship Id="rId35" Type="http://schemas.openxmlformats.org/officeDocument/2006/relationships/tags" Target="../tags/tag290.xml" /><Relationship Id="rId36" Type="http://schemas.openxmlformats.org/officeDocument/2006/relationships/tags" Target="../tags/tag291.xml" /><Relationship Id="rId37" Type="http://schemas.openxmlformats.org/officeDocument/2006/relationships/tags" Target="../tags/tag292.xml" /><Relationship Id="rId38" Type="http://schemas.openxmlformats.org/officeDocument/2006/relationships/tags" Target="../tags/tag293.xml" /><Relationship Id="rId39" Type="http://schemas.openxmlformats.org/officeDocument/2006/relationships/tags" Target="../tags/tag294.xml" /><Relationship Id="rId4" Type="http://schemas.openxmlformats.org/officeDocument/2006/relationships/tags" Target="../tags/tag259.xml" /><Relationship Id="rId40" Type="http://schemas.openxmlformats.org/officeDocument/2006/relationships/tags" Target="../tags/tag295.xml" /><Relationship Id="rId41" Type="http://schemas.openxmlformats.org/officeDocument/2006/relationships/tags" Target="../tags/tag296.xml" /><Relationship Id="rId42" Type="http://schemas.openxmlformats.org/officeDocument/2006/relationships/tags" Target="../tags/tag297.xml" /><Relationship Id="rId43" Type="http://schemas.openxmlformats.org/officeDocument/2006/relationships/tags" Target="../tags/tag298.xml" /><Relationship Id="rId44" Type="http://schemas.openxmlformats.org/officeDocument/2006/relationships/tags" Target="../tags/tag299.xml" /><Relationship Id="rId45" Type="http://schemas.openxmlformats.org/officeDocument/2006/relationships/tags" Target="../tags/tag300.xml" /><Relationship Id="rId46" Type="http://schemas.openxmlformats.org/officeDocument/2006/relationships/tags" Target="../tags/tag301.xml" /><Relationship Id="rId47" Type="http://schemas.openxmlformats.org/officeDocument/2006/relationships/tags" Target="../tags/tag302.xml" /><Relationship Id="rId48" Type="http://schemas.openxmlformats.org/officeDocument/2006/relationships/tags" Target="../tags/tag303.xml" /><Relationship Id="rId49" Type="http://schemas.openxmlformats.org/officeDocument/2006/relationships/tags" Target="../tags/tag304.xml" /><Relationship Id="rId5" Type="http://schemas.openxmlformats.org/officeDocument/2006/relationships/tags" Target="../tags/tag260.xml" /><Relationship Id="rId50" Type="http://schemas.openxmlformats.org/officeDocument/2006/relationships/tags" Target="../tags/tag305.xml" /><Relationship Id="rId51" Type="http://schemas.openxmlformats.org/officeDocument/2006/relationships/tags" Target="../tags/tag306.xml" /><Relationship Id="rId52" Type="http://schemas.openxmlformats.org/officeDocument/2006/relationships/tags" Target="../tags/tag307.xml" /><Relationship Id="rId53" Type="http://schemas.openxmlformats.org/officeDocument/2006/relationships/tags" Target="../tags/tag308.xml" /><Relationship Id="rId54" Type="http://schemas.openxmlformats.org/officeDocument/2006/relationships/tags" Target="../tags/tag309.xml" /><Relationship Id="rId55" Type="http://schemas.openxmlformats.org/officeDocument/2006/relationships/tags" Target="../tags/tag310.xml" /><Relationship Id="rId56" Type="http://schemas.openxmlformats.org/officeDocument/2006/relationships/tags" Target="../tags/tag311.xml" /><Relationship Id="rId57" Type="http://schemas.openxmlformats.org/officeDocument/2006/relationships/tags" Target="../tags/tag312.xml" /><Relationship Id="rId58" Type="http://schemas.openxmlformats.org/officeDocument/2006/relationships/tags" Target="../tags/tag313.xml" /><Relationship Id="rId59" Type="http://schemas.openxmlformats.org/officeDocument/2006/relationships/tags" Target="../tags/tag314.xml" /><Relationship Id="rId6" Type="http://schemas.openxmlformats.org/officeDocument/2006/relationships/tags" Target="../tags/tag261.xml" /><Relationship Id="rId60" Type="http://schemas.openxmlformats.org/officeDocument/2006/relationships/tags" Target="../tags/tag315.xml" /><Relationship Id="rId61" Type="http://schemas.openxmlformats.org/officeDocument/2006/relationships/tags" Target="../tags/tag316.xml" /><Relationship Id="rId62" Type="http://schemas.openxmlformats.org/officeDocument/2006/relationships/tags" Target="../tags/tag317.xml" /><Relationship Id="rId63" Type="http://schemas.openxmlformats.org/officeDocument/2006/relationships/tags" Target="../tags/tag318.xml" /><Relationship Id="rId64" Type="http://schemas.openxmlformats.org/officeDocument/2006/relationships/tags" Target="../tags/tag319.xml" /><Relationship Id="rId65" Type="http://schemas.openxmlformats.org/officeDocument/2006/relationships/tags" Target="../tags/tag320.xml" /><Relationship Id="rId66" Type="http://schemas.openxmlformats.org/officeDocument/2006/relationships/tags" Target="../tags/tag321.xml" /><Relationship Id="rId67" Type="http://schemas.openxmlformats.org/officeDocument/2006/relationships/tags" Target="../tags/tag322.xml" /><Relationship Id="rId68" Type="http://schemas.openxmlformats.org/officeDocument/2006/relationships/tags" Target="../tags/tag323.xml" /><Relationship Id="rId69" Type="http://schemas.openxmlformats.org/officeDocument/2006/relationships/tags" Target="../tags/tag324.xml" /><Relationship Id="rId7" Type="http://schemas.openxmlformats.org/officeDocument/2006/relationships/tags" Target="../tags/tag262.xml" /><Relationship Id="rId70" Type="http://schemas.openxmlformats.org/officeDocument/2006/relationships/tags" Target="../tags/tag325.xml" /><Relationship Id="rId71" Type="http://schemas.openxmlformats.org/officeDocument/2006/relationships/tags" Target="../tags/tag326.xml" /><Relationship Id="rId72" Type="http://schemas.openxmlformats.org/officeDocument/2006/relationships/tags" Target="../tags/tag327.xml" /><Relationship Id="rId73" Type="http://schemas.openxmlformats.org/officeDocument/2006/relationships/tags" Target="../tags/tag328.xml" /><Relationship Id="rId74" Type="http://schemas.openxmlformats.org/officeDocument/2006/relationships/tags" Target="../tags/tag329.xml" /><Relationship Id="rId75" Type="http://schemas.openxmlformats.org/officeDocument/2006/relationships/tags" Target="../tags/tag330.xml" /><Relationship Id="rId76" Type="http://schemas.openxmlformats.org/officeDocument/2006/relationships/tags" Target="../tags/tag331.xml" /><Relationship Id="rId77" Type="http://schemas.openxmlformats.org/officeDocument/2006/relationships/tags" Target="../tags/tag332.xml" /><Relationship Id="rId78" Type="http://schemas.openxmlformats.org/officeDocument/2006/relationships/tags" Target="../tags/tag333.xml" /><Relationship Id="rId79" Type="http://schemas.openxmlformats.org/officeDocument/2006/relationships/tags" Target="../tags/tag334.xml" /><Relationship Id="rId8" Type="http://schemas.openxmlformats.org/officeDocument/2006/relationships/tags" Target="../tags/tag263.xml" /><Relationship Id="rId80" Type="http://schemas.openxmlformats.org/officeDocument/2006/relationships/tags" Target="../tags/tag335.xml" /><Relationship Id="rId81" Type="http://schemas.openxmlformats.org/officeDocument/2006/relationships/tags" Target="../tags/tag336.xml" /><Relationship Id="rId82" Type="http://schemas.openxmlformats.org/officeDocument/2006/relationships/tags" Target="../tags/tag337.xml" /><Relationship Id="rId83" Type="http://schemas.openxmlformats.org/officeDocument/2006/relationships/tags" Target="../tags/tag338.xml" /><Relationship Id="rId84" Type="http://schemas.openxmlformats.org/officeDocument/2006/relationships/slideMaster" Target="../slideMasters/slideMaster2.xml" /><Relationship Id="rId9" Type="http://schemas.openxmlformats.org/officeDocument/2006/relationships/tags" Target="../tags/tag26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70EC6-56D6-4BDC-A248-0B0E2859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08416-DFF0-4EAE-9E1F-F165FE950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48299-58CD-475C-88FC-CB4B5525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80ADB-2535-445A-80DF-A3CEBC71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41AC3-967D-4837-8CB1-54A36435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1128F-EBDC-4072-85FC-090AF928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A050A-81FF-4319-9C89-62DC8B81A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6A945-ACF0-48CC-B1DF-EE328882E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8AC03-2B3E-4599-A6FA-8316F849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9FA27-1779-4E68-9188-B7CCC463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213FB-3669-4C3F-98E1-C31CE6244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6681788" y="2144315"/>
            <a:ext cx="2462213" cy="2999185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081088" cy="958454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2996803"/>
            <a:ext cx="1825229" cy="2146697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359627" y="3817248"/>
            <a:ext cx="3057748" cy="1326252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3649394" y="3805877"/>
            <a:ext cx="4729035" cy="1337623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7612856" y="3301603"/>
            <a:ext cx="1531144" cy="1841897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7870031" y="0"/>
            <a:ext cx="1273969" cy="1157288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grpSp>
        <p:nvGrpSpPr>
          <p:cNvPr id="5" name="组合 4"/>
          <p:cNvGrpSpPr/>
          <p:nvPr>
            <p:custDataLst>
              <p:tags r:id="rId8"/>
            </p:custDataLst>
          </p:nvPr>
        </p:nvGrpSpPr>
        <p:grpSpPr>
          <a:xfrm>
            <a:off x="640191" y="-11935"/>
            <a:ext cx="1334037" cy="1069484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9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0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1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2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3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4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5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6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7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8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9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0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1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2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3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4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55" name="组合 54"/>
          <p:cNvGrpSpPr/>
          <p:nvPr>
            <p:custDataLst>
              <p:tags r:id="rId26"/>
            </p:custDataLst>
          </p:nvPr>
        </p:nvGrpSpPr>
        <p:grpSpPr>
          <a:xfrm>
            <a:off x="2065466" y="4017447"/>
            <a:ext cx="1390106" cy="1134616"/>
            <a:chOff x="2753955" y="5356596"/>
            <a:chExt cx="1853474" cy="1512821"/>
          </a:xfrm>
        </p:grpSpPr>
        <p:sp>
          <p:nvSpPr>
            <p:cNvPr id="36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7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8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9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0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1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2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3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4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5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6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7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8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9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0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1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2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sp>
        <p:nvSpPr>
          <p:cNvPr id="60" name="矩形 59"/>
          <p:cNvSpPr/>
          <p:nvPr>
            <p:custDataLst>
              <p:tags r:id="rId44"/>
            </p:custDataLst>
          </p:nvPr>
        </p:nvSpPr>
        <p:spPr>
          <a:xfrm>
            <a:off x="2768441" y="3340973"/>
            <a:ext cx="3503771" cy="382905"/>
          </a:xfrm>
          <a:prstGeom prst="rect">
            <a:avLst/>
          </a:prstGeom>
          <a:noFill/>
          <a:ln w="6350"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0" scaled="0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  <p:grpSp>
        <p:nvGrpSpPr>
          <p:cNvPr id="54" name="组合 53"/>
          <p:cNvGrpSpPr/>
          <p:nvPr>
            <p:custDataLst>
              <p:tags r:id="rId45"/>
            </p:custDataLst>
          </p:nvPr>
        </p:nvGrpSpPr>
        <p:grpSpPr>
          <a:xfrm>
            <a:off x="6783089" y="-11908"/>
            <a:ext cx="1968253" cy="1577929"/>
            <a:chOff x="9044119" y="-15877"/>
            <a:chExt cx="2624337" cy="2103905"/>
          </a:xfrm>
        </p:grpSpPr>
        <p:sp>
          <p:nvSpPr>
            <p:cNvPr id="63" name="任意多边形 122"/>
            <p:cNvSpPr/>
            <p:nvPr>
              <p:custDataLst>
                <p:tags r:id="rId46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4" name="任意多边形 121"/>
            <p:cNvSpPr/>
            <p:nvPr>
              <p:custDataLst>
                <p:tags r:id="rId47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5" name="任意多边形 120"/>
            <p:cNvSpPr/>
            <p:nvPr>
              <p:custDataLst>
                <p:tags r:id="rId48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6" name="任意多边形 119"/>
            <p:cNvSpPr/>
            <p:nvPr>
              <p:custDataLst>
                <p:tags r:id="rId49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7" name="任意多边形 118"/>
            <p:cNvSpPr/>
            <p:nvPr>
              <p:custDataLst>
                <p:tags r:id="rId50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8" name="任意多边形 117"/>
            <p:cNvSpPr/>
            <p:nvPr>
              <p:custDataLst>
                <p:tags r:id="rId51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9" name="任意多边形 116"/>
            <p:cNvSpPr/>
            <p:nvPr>
              <p:custDataLst>
                <p:tags r:id="rId52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0" name="任意多边形 115"/>
            <p:cNvSpPr/>
            <p:nvPr>
              <p:custDataLst>
                <p:tags r:id="rId53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1" name="任意多边形 114"/>
            <p:cNvSpPr/>
            <p:nvPr>
              <p:custDataLst>
                <p:tags r:id="rId54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2" name="任意多边形 113"/>
            <p:cNvSpPr/>
            <p:nvPr>
              <p:custDataLst>
                <p:tags r:id="rId55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3" name="任意多边形 112"/>
            <p:cNvSpPr/>
            <p:nvPr>
              <p:custDataLst>
                <p:tags r:id="rId56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4" name="任意多边形 111"/>
            <p:cNvSpPr/>
            <p:nvPr>
              <p:custDataLst>
                <p:tags r:id="rId57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5" name="任意多边形 110"/>
            <p:cNvSpPr/>
            <p:nvPr>
              <p:custDataLst>
                <p:tags r:id="rId58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6" name="任意多边形 109"/>
            <p:cNvSpPr/>
            <p:nvPr>
              <p:custDataLst>
                <p:tags r:id="rId59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7" name="任意多边形 108"/>
            <p:cNvSpPr/>
            <p:nvPr>
              <p:custDataLst>
                <p:tags r:id="rId60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8" name="任意多边形 107"/>
            <p:cNvSpPr/>
            <p:nvPr>
              <p:custDataLst>
                <p:tags r:id="rId61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9" name="任意多边形 106"/>
            <p:cNvSpPr/>
            <p:nvPr>
              <p:custDataLst>
                <p:tags r:id="rId62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53" name="组合 52"/>
          <p:cNvGrpSpPr/>
          <p:nvPr>
            <p:custDataLst>
              <p:tags r:id="rId63"/>
            </p:custDataLst>
          </p:nvPr>
        </p:nvGrpSpPr>
        <p:grpSpPr>
          <a:xfrm>
            <a:off x="2961417" y="-11934"/>
            <a:ext cx="632219" cy="506844"/>
            <a:chOff x="3948556" y="-15912"/>
            <a:chExt cx="842959" cy="675792"/>
          </a:xfrm>
        </p:grpSpPr>
        <p:sp>
          <p:nvSpPr>
            <p:cNvPr id="81" name="任意多边形 122"/>
            <p:cNvSpPr/>
            <p:nvPr>
              <p:custDataLst>
                <p:tags r:id="rId64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2" name="任意多边形 121"/>
            <p:cNvSpPr/>
            <p:nvPr>
              <p:custDataLst>
                <p:tags r:id="rId65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3" name="任意多边形 120"/>
            <p:cNvSpPr/>
            <p:nvPr>
              <p:custDataLst>
                <p:tags r:id="rId66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4" name="任意多边形 119"/>
            <p:cNvSpPr/>
            <p:nvPr>
              <p:custDataLst>
                <p:tags r:id="rId67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5" name="任意多边形 118"/>
            <p:cNvSpPr/>
            <p:nvPr>
              <p:custDataLst>
                <p:tags r:id="rId68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6" name="任意多边形 117"/>
            <p:cNvSpPr/>
            <p:nvPr>
              <p:custDataLst>
                <p:tags r:id="rId69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7" name="任意多边形 116"/>
            <p:cNvSpPr/>
            <p:nvPr>
              <p:custDataLst>
                <p:tags r:id="rId70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8" name="任意多边形 115"/>
            <p:cNvSpPr/>
            <p:nvPr>
              <p:custDataLst>
                <p:tags r:id="rId71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9" name="任意多边形 114"/>
            <p:cNvSpPr/>
            <p:nvPr>
              <p:custDataLst>
                <p:tags r:id="rId72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0" name="任意多边形 113"/>
            <p:cNvSpPr/>
            <p:nvPr>
              <p:custDataLst>
                <p:tags r:id="rId73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1" name="任意多边形 112"/>
            <p:cNvSpPr/>
            <p:nvPr>
              <p:custDataLst>
                <p:tags r:id="rId74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2" name="任意多边形 111"/>
            <p:cNvSpPr/>
            <p:nvPr>
              <p:custDataLst>
                <p:tags r:id="rId75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3" name="任意多边形 110"/>
            <p:cNvSpPr/>
            <p:nvPr>
              <p:custDataLst>
                <p:tags r:id="rId76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4" name="任意多边形 109"/>
            <p:cNvSpPr/>
            <p:nvPr>
              <p:custDataLst>
                <p:tags r:id="rId77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5" name="任意多边形 108"/>
            <p:cNvSpPr/>
            <p:nvPr>
              <p:custDataLst>
                <p:tags r:id="rId78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6" name="任意多边形 107"/>
            <p:cNvSpPr/>
            <p:nvPr>
              <p:custDataLst>
                <p:tags r:id="rId79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97" name="任意多边形 106"/>
            <p:cNvSpPr/>
            <p:nvPr>
              <p:custDataLst>
                <p:tags r:id="rId80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98" name="组合 97"/>
          <p:cNvGrpSpPr/>
          <p:nvPr>
            <p:custDataLst>
              <p:tags r:id="rId81"/>
            </p:custDataLst>
          </p:nvPr>
        </p:nvGrpSpPr>
        <p:grpSpPr>
          <a:xfrm flipV="1">
            <a:off x="3634555" y="905180"/>
            <a:ext cx="1874891" cy="31749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99" name="直接连接符 98"/>
            <p:cNvCxnSpPr/>
            <p:nvPr>
              <p:custDataLst>
                <p:tags r:id="rId82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直接连接符 99"/>
            <p:cNvCxnSpPr/>
            <p:nvPr>
              <p:custDataLst>
                <p:tags r:id="rId83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直接连接符 100"/>
            <p:cNvCxnSpPr/>
            <p:nvPr>
              <p:custDataLst>
                <p:tags r:id="rId84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3"/>
          <p:cNvGrpSpPr/>
          <p:nvPr>
            <p:custDataLst>
              <p:tags r:id="rId85"/>
            </p:custDataLst>
          </p:nvPr>
        </p:nvGrpSpPr>
        <p:grpSpPr>
          <a:xfrm>
            <a:off x="3634555" y="3922275"/>
            <a:ext cx="1874891" cy="483016"/>
            <a:chOff x="4846073" y="4936838"/>
            <a:chExt cx="2499854" cy="644021"/>
          </a:xfrm>
        </p:grpSpPr>
        <p:cxnSp>
          <p:nvCxnSpPr>
            <p:cNvPr id="102" name="直接连接符 101"/>
            <p:cNvCxnSpPr/>
            <p:nvPr>
              <p:custDataLst>
                <p:tags r:id="rId86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>
              <p:custDataLst>
                <p:tags r:id="rId87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>
              <p:custDataLst>
                <p:tags r:id="rId88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9"/>
            </p:custDataLst>
          </p:nvPr>
        </p:nvSpPr>
        <p:spPr>
          <a:xfrm>
            <a:off x="1748653" y="1646906"/>
            <a:ext cx="5646695" cy="1136788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5400" spc="6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0"/>
            </p:custDataLst>
          </p:nvPr>
        </p:nvSpPr>
        <p:spPr>
          <a:xfrm>
            <a:off x="2768441" y="3351451"/>
            <a:ext cx="3503771" cy="361950"/>
          </a:xfrm>
        </p:spPr>
        <p:txBody>
          <a:bodyPr lIns="90000" tIns="46800" rIns="90000" bIns="46800" anchor="ctr">
            <a:normAutofit/>
          </a:bodyPr>
          <a:lstStyle>
            <a:lvl1pPr marL="0" indent="0" algn="dist">
              <a:buNone/>
              <a:defRPr sz="15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1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2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93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 rot="10800000">
            <a:off x="0" y="0"/>
            <a:ext cx="857250" cy="1044203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 rot="10800000">
            <a:off x="8413427" y="4495800"/>
            <a:ext cx="730574" cy="647700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4366260"/>
            <a:ext cx="660848" cy="777240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grpSp>
        <p:nvGrpSpPr>
          <p:cNvPr id="10" name="组合 9"/>
          <p:cNvGrpSpPr/>
          <p:nvPr>
            <p:custDataLst>
              <p:tags r:id="rId4"/>
            </p:custDataLst>
          </p:nvPr>
        </p:nvGrpSpPr>
        <p:grpSpPr>
          <a:xfrm>
            <a:off x="8473904" y="0"/>
            <a:ext cx="670096" cy="537210"/>
            <a:chOff x="9044119" y="-15877"/>
            <a:chExt cx="2624337" cy="2103905"/>
          </a:xfrm>
        </p:grpSpPr>
        <p:sp>
          <p:nvSpPr>
            <p:cNvPr id="11" name="任意多边形 122"/>
            <p:cNvSpPr/>
            <p:nvPr>
              <p:custDataLst>
                <p:tags r:id="rId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2" name="任意多边形 121"/>
            <p:cNvSpPr/>
            <p:nvPr>
              <p:custDataLst>
                <p:tags r:id="rId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3" name="任意多边形 120"/>
            <p:cNvSpPr/>
            <p:nvPr>
              <p:custDataLst>
                <p:tags r:id="rId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4" name="任意多边形 119"/>
            <p:cNvSpPr/>
            <p:nvPr>
              <p:custDataLst>
                <p:tags r:id="rId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5" name="任意多边形 118"/>
            <p:cNvSpPr/>
            <p:nvPr>
              <p:custDataLst>
                <p:tags r:id="rId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6" name="任意多边形 117"/>
            <p:cNvSpPr/>
            <p:nvPr>
              <p:custDataLst>
                <p:tags r:id="rId1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7" name="任意多边形 116"/>
            <p:cNvSpPr/>
            <p:nvPr>
              <p:custDataLst>
                <p:tags r:id="rId1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8" name="任意多边形 115"/>
            <p:cNvSpPr/>
            <p:nvPr>
              <p:custDataLst>
                <p:tags r:id="rId1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9" name="任意多边形 114"/>
            <p:cNvSpPr/>
            <p:nvPr>
              <p:custDataLst>
                <p:tags r:id="rId1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0" name="任意多边形 113"/>
            <p:cNvSpPr/>
            <p:nvPr>
              <p:custDataLst>
                <p:tags r:id="rId1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1" name="任意多边形 112"/>
            <p:cNvSpPr/>
            <p:nvPr>
              <p:custDataLst>
                <p:tags r:id="rId1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2" name="任意多边形 111"/>
            <p:cNvSpPr/>
            <p:nvPr>
              <p:custDataLst>
                <p:tags r:id="rId1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3" name="任意多边形 110"/>
            <p:cNvSpPr/>
            <p:nvPr>
              <p:custDataLst>
                <p:tags r:id="rId1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4" name="任意多边形 109"/>
            <p:cNvSpPr/>
            <p:nvPr>
              <p:custDataLst>
                <p:tags r:id="rId1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5" name="任意多边形 108"/>
            <p:cNvSpPr/>
            <p:nvPr>
              <p:custDataLst>
                <p:tags r:id="rId1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6" name="任意多边形 107"/>
            <p:cNvSpPr/>
            <p:nvPr>
              <p:custDataLst>
                <p:tags r:id="rId2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7" name="任意多边形 106"/>
            <p:cNvSpPr/>
            <p:nvPr>
              <p:custDataLst>
                <p:tags r:id="rId2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8" name="组合 27"/>
          <p:cNvGrpSpPr/>
          <p:nvPr>
            <p:custDataLst>
              <p:tags r:id="rId25"/>
            </p:custDataLst>
          </p:nvPr>
        </p:nvGrpSpPr>
        <p:grpSpPr>
          <a:xfrm rot="15253305" flipV="1">
            <a:off x="-50344" y="695098"/>
            <a:ext cx="595715" cy="246402"/>
            <a:chOff x="4739901" y="4919245"/>
            <a:chExt cx="2499854" cy="426211"/>
          </a:xfrm>
          <a:solidFill>
            <a:srgbClr val="B8CD32"/>
          </a:solidFill>
        </p:grpSpPr>
        <p:cxnSp>
          <p:nvCxnSpPr>
            <p:cNvPr id="29" name="直接连接符 28"/>
            <p:cNvCxnSpPr/>
            <p:nvPr>
              <p:custDataLst>
                <p:tags r:id="rId26"/>
              </p:custDataLst>
            </p:nvPr>
          </p:nvCxnSpPr>
          <p:spPr>
            <a:xfrm flipH="1" flipV="1">
              <a:off x="7183009" y="4919245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29"/>
            <p:cNvCxnSpPr/>
            <p:nvPr>
              <p:custDataLst>
                <p:tags r:id="rId27"/>
              </p:custDataLst>
            </p:nvPr>
          </p:nvCxnSpPr>
          <p:spPr>
            <a:xfrm rot="10800000">
              <a:off x="4739901" y="5222215"/>
              <a:ext cx="2499854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连接符 30"/>
            <p:cNvCxnSpPr/>
            <p:nvPr>
              <p:custDataLst>
                <p:tags r:id="rId28"/>
              </p:custDataLst>
            </p:nvPr>
          </p:nvCxnSpPr>
          <p:spPr>
            <a:xfrm flipH="1" flipV="1">
              <a:off x="4900271" y="4922135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组合 31"/>
          <p:cNvGrpSpPr/>
          <p:nvPr>
            <p:custDataLst>
              <p:tags r:id="rId29"/>
            </p:custDataLst>
          </p:nvPr>
        </p:nvGrpSpPr>
        <p:grpSpPr>
          <a:xfrm rot="6590921" flipV="1">
            <a:off x="8579896" y="4492328"/>
            <a:ext cx="595715" cy="246402"/>
            <a:chOff x="4739901" y="4919245"/>
            <a:chExt cx="2499854" cy="426211"/>
          </a:xfrm>
          <a:solidFill>
            <a:srgbClr val="B8CD32"/>
          </a:solidFill>
        </p:grpSpPr>
        <p:cxnSp>
          <p:nvCxnSpPr>
            <p:cNvPr id="33" name="直接连接符 32"/>
            <p:cNvCxnSpPr/>
            <p:nvPr>
              <p:custDataLst>
                <p:tags r:id="rId30"/>
              </p:custDataLst>
            </p:nvPr>
          </p:nvCxnSpPr>
          <p:spPr>
            <a:xfrm flipH="1" flipV="1">
              <a:off x="7183009" y="4919245"/>
              <a:ext cx="0" cy="423321"/>
            </a:xfrm>
            <a:prstGeom prst="line">
              <a:avLst/>
            </a:prstGeom>
            <a:grpFill/>
            <a:ln w="1905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>
              <p:custDataLst>
                <p:tags r:id="rId31"/>
              </p:custDataLst>
            </p:nvPr>
          </p:nvCxnSpPr>
          <p:spPr>
            <a:xfrm rot="10800000">
              <a:off x="4739901" y="5222215"/>
              <a:ext cx="2499854" cy="0"/>
            </a:xfrm>
            <a:prstGeom prst="line">
              <a:avLst/>
            </a:prstGeom>
            <a:grpFill/>
            <a:ln w="1905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>
              <p:custDataLst>
                <p:tags r:id="rId32"/>
              </p:custDataLst>
            </p:nvPr>
          </p:nvCxnSpPr>
          <p:spPr>
            <a:xfrm flipH="1" flipV="1">
              <a:off x="4900271" y="4922135"/>
              <a:ext cx="0" cy="423321"/>
            </a:xfrm>
            <a:prstGeom prst="line">
              <a:avLst/>
            </a:prstGeom>
            <a:grpFill/>
            <a:ln w="1905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33"/>
            </p:custDataLst>
          </p:nvPr>
        </p:nvSpPr>
        <p:spPr>
          <a:xfrm>
            <a:off x="467916" y="305100"/>
            <a:ext cx="8208169" cy="647701"/>
          </a:xfrm>
        </p:spPr>
        <p:txBody>
          <a:bodyPr>
            <a:normAutofit/>
          </a:bodyPr>
          <a:lstStyle>
            <a:lvl1pPr>
              <a:defRPr sz="2100"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4"/>
            </p:custDataLst>
          </p:nvPr>
        </p:nvSpPr>
        <p:spPr>
          <a:xfrm>
            <a:off x="467916" y="1059656"/>
            <a:ext cx="8208168" cy="3671888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Freeform 10"/>
          <p:cNvSpPr/>
          <p:nvPr>
            <p:custDataLst>
              <p:tags r:id="rId1"/>
            </p:custDataLst>
          </p:nvPr>
        </p:nvSpPr>
        <p:spPr bwMode="auto">
          <a:xfrm>
            <a:off x="6681788" y="2144315"/>
            <a:ext cx="2462213" cy="2999185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8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081088" cy="958454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9" name="Freeform 6"/>
          <p:cNvSpPr/>
          <p:nvPr>
            <p:custDataLst>
              <p:tags r:id="rId3"/>
            </p:custDataLst>
          </p:nvPr>
        </p:nvSpPr>
        <p:spPr bwMode="auto">
          <a:xfrm>
            <a:off x="0" y="2996803"/>
            <a:ext cx="1825229" cy="2146697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0" name="Freeform 7"/>
          <p:cNvSpPr/>
          <p:nvPr>
            <p:custDataLst>
              <p:tags r:id="rId4"/>
            </p:custDataLst>
          </p:nvPr>
        </p:nvSpPr>
        <p:spPr bwMode="auto">
          <a:xfrm>
            <a:off x="359627" y="3817248"/>
            <a:ext cx="3057748" cy="1326252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1" name="Freeform 8"/>
          <p:cNvSpPr/>
          <p:nvPr>
            <p:custDataLst>
              <p:tags r:id="rId5"/>
            </p:custDataLst>
          </p:nvPr>
        </p:nvSpPr>
        <p:spPr bwMode="auto">
          <a:xfrm>
            <a:off x="3649394" y="3805877"/>
            <a:ext cx="4729035" cy="1337623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2" name="Freeform 9"/>
          <p:cNvSpPr/>
          <p:nvPr>
            <p:custDataLst>
              <p:tags r:id="rId6"/>
            </p:custDataLst>
          </p:nvPr>
        </p:nvSpPr>
        <p:spPr bwMode="auto">
          <a:xfrm>
            <a:off x="7612856" y="3301603"/>
            <a:ext cx="1531144" cy="1841897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3" name="Freeform 11"/>
          <p:cNvSpPr/>
          <p:nvPr>
            <p:custDataLst>
              <p:tags r:id="rId7"/>
            </p:custDataLst>
          </p:nvPr>
        </p:nvSpPr>
        <p:spPr bwMode="auto">
          <a:xfrm>
            <a:off x="7870031" y="0"/>
            <a:ext cx="1273969" cy="1157288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grpSp>
        <p:nvGrpSpPr>
          <p:cNvPr id="14" name="组合 13"/>
          <p:cNvGrpSpPr/>
          <p:nvPr>
            <p:custDataLst>
              <p:tags r:id="rId8"/>
            </p:custDataLst>
          </p:nvPr>
        </p:nvGrpSpPr>
        <p:grpSpPr>
          <a:xfrm>
            <a:off x="640191" y="-4229"/>
            <a:ext cx="1334037" cy="1069484"/>
            <a:chOff x="853588" y="-15913"/>
            <a:chExt cx="1778716" cy="1425979"/>
          </a:xfrm>
        </p:grpSpPr>
        <p:sp>
          <p:nvSpPr>
            <p:cNvPr id="15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6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7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8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9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0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1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2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3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4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5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6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7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8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9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0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1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32" name="组合 31"/>
          <p:cNvGrpSpPr/>
          <p:nvPr>
            <p:custDataLst>
              <p:tags r:id="rId26"/>
            </p:custDataLst>
          </p:nvPr>
        </p:nvGrpSpPr>
        <p:grpSpPr>
          <a:xfrm>
            <a:off x="2065466" y="4017447"/>
            <a:ext cx="1390106" cy="1134616"/>
            <a:chOff x="2753955" y="5356596"/>
            <a:chExt cx="1853474" cy="1512821"/>
          </a:xfrm>
        </p:grpSpPr>
        <p:sp>
          <p:nvSpPr>
            <p:cNvPr id="33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4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5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6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7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8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9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0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1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2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3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4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5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6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7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8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9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51" name="组合 50"/>
          <p:cNvGrpSpPr/>
          <p:nvPr>
            <p:custDataLst>
              <p:tags r:id="rId44"/>
            </p:custDataLst>
          </p:nvPr>
        </p:nvGrpSpPr>
        <p:grpSpPr>
          <a:xfrm>
            <a:off x="6783089" y="-4202"/>
            <a:ext cx="1968253" cy="1577929"/>
            <a:chOff x="9044119" y="-15877"/>
            <a:chExt cx="2624337" cy="2103905"/>
          </a:xfrm>
        </p:grpSpPr>
        <p:sp>
          <p:nvSpPr>
            <p:cNvPr id="52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3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4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5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6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7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8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9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0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1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2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3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4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5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6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7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8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69" name="组合 68"/>
          <p:cNvGrpSpPr/>
          <p:nvPr>
            <p:custDataLst>
              <p:tags r:id="rId62"/>
            </p:custDataLst>
          </p:nvPr>
        </p:nvGrpSpPr>
        <p:grpSpPr>
          <a:xfrm>
            <a:off x="2961417" y="-4228"/>
            <a:ext cx="632219" cy="506844"/>
            <a:chOff x="3948556" y="-15912"/>
            <a:chExt cx="842959" cy="675792"/>
          </a:xfrm>
        </p:grpSpPr>
        <p:sp>
          <p:nvSpPr>
            <p:cNvPr id="70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1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2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3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4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5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6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7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8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9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0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1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2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3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4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5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6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87" name="组合 86"/>
          <p:cNvGrpSpPr/>
          <p:nvPr>
            <p:custDataLst>
              <p:tags r:id="rId80"/>
            </p:custDataLst>
          </p:nvPr>
        </p:nvGrpSpPr>
        <p:grpSpPr>
          <a:xfrm rot="5400000" flipV="1">
            <a:off x="6182099" y="2413004"/>
            <a:ext cx="1874891" cy="317491"/>
            <a:chOff x="4846073" y="4928576"/>
            <a:chExt cx="2499854" cy="423321"/>
          </a:xfrm>
          <a:solidFill>
            <a:srgbClr val="B8CD32"/>
          </a:solidFill>
        </p:grpSpPr>
        <p:cxnSp>
          <p:nvCxnSpPr>
            <p:cNvPr id="88" name="直接连接符 87"/>
            <p:cNvCxnSpPr/>
            <p:nvPr>
              <p:custDataLst>
                <p:tags r:id="rId81"/>
              </p:custDataLst>
            </p:nvPr>
          </p:nvCxnSpPr>
          <p:spPr>
            <a:xfrm flipH="1" flipV="1">
              <a:off x="7345927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直接连接符 88"/>
            <p:cNvCxnSpPr/>
            <p:nvPr>
              <p:custDataLst>
                <p:tags r:id="rId82"/>
              </p:custDataLst>
            </p:nvPr>
          </p:nvCxnSpPr>
          <p:spPr>
            <a:xfrm rot="10800000">
              <a:off x="4846074" y="5258793"/>
              <a:ext cx="2499853" cy="0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直接连接符 89"/>
            <p:cNvCxnSpPr/>
            <p:nvPr>
              <p:custDataLst>
                <p:tags r:id="rId83"/>
              </p:custDataLst>
            </p:nvPr>
          </p:nvCxnSpPr>
          <p:spPr>
            <a:xfrm flipH="1" flipV="1">
              <a:off x="4846073" y="4928576"/>
              <a:ext cx="0" cy="423321"/>
            </a:xfrm>
            <a:prstGeom prst="line">
              <a:avLst/>
            </a:prstGeom>
            <a:grpFill/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1" name="组合 90"/>
          <p:cNvGrpSpPr/>
          <p:nvPr>
            <p:custDataLst>
              <p:tags r:id="rId84"/>
            </p:custDataLst>
          </p:nvPr>
        </p:nvGrpSpPr>
        <p:grpSpPr>
          <a:xfrm rot="5400000">
            <a:off x="1169775" y="2330242"/>
            <a:ext cx="1874891" cy="483016"/>
            <a:chOff x="4846073" y="4936838"/>
            <a:chExt cx="2499854" cy="644021"/>
          </a:xfrm>
        </p:grpSpPr>
        <p:cxnSp>
          <p:nvCxnSpPr>
            <p:cNvPr id="92" name="直接连接符 91"/>
            <p:cNvCxnSpPr/>
            <p:nvPr>
              <p:custDataLst>
                <p:tags r:id="rId85"/>
              </p:custDataLst>
            </p:nvPr>
          </p:nvCxnSpPr>
          <p:spPr>
            <a:xfrm flipH="1" flipV="1">
              <a:off x="7345927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直接连接符 92"/>
            <p:cNvCxnSpPr/>
            <p:nvPr>
              <p:custDataLst>
                <p:tags r:id="rId86"/>
              </p:custDataLst>
            </p:nvPr>
          </p:nvCxnSpPr>
          <p:spPr>
            <a:xfrm rot="10800000">
              <a:off x="4846074" y="5487382"/>
              <a:ext cx="2499853" cy="0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直接连接符 93"/>
            <p:cNvCxnSpPr/>
            <p:nvPr>
              <p:custDataLst>
                <p:tags r:id="rId87"/>
              </p:custDataLst>
            </p:nvPr>
          </p:nvCxnSpPr>
          <p:spPr>
            <a:xfrm flipH="1" flipV="1">
              <a:off x="4846073" y="4936838"/>
              <a:ext cx="0" cy="644021"/>
            </a:xfrm>
            <a:prstGeom prst="line">
              <a:avLst/>
            </a:prstGeom>
            <a:ln w="190500"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8"/>
            </p:custDataLst>
          </p:nvPr>
        </p:nvSpPr>
        <p:spPr>
          <a:xfrm>
            <a:off x="2532041" y="2173637"/>
            <a:ext cx="4079919" cy="796226"/>
          </a:xfrm>
        </p:spPr>
        <p:txBody>
          <a:bodyPr anchor="b">
            <a:normAutofit/>
          </a:bodyPr>
          <a:lstStyle>
            <a:lvl1pPr algn="ctr">
              <a:defRPr sz="3300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89"/>
            </p:custDataLst>
          </p:nvPr>
        </p:nvSpPr>
        <p:spPr>
          <a:xfrm>
            <a:off x="2532041" y="3035277"/>
            <a:ext cx="4079919" cy="646664"/>
          </a:xfrm>
        </p:spPr>
        <p:txBody>
          <a:bodyPr>
            <a:normAutofit/>
          </a:bodyPr>
          <a:lstStyle>
            <a:lvl1pPr marL="0" indent="0" algn="ctr">
              <a:buNone/>
              <a:defRPr sz="195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67915" y="305100"/>
            <a:ext cx="8208170" cy="647700"/>
          </a:xfrm>
        </p:spPr>
        <p:txBody>
          <a:bodyPr>
            <a:normAutofit/>
          </a:bodyPr>
          <a:lstStyle>
            <a:lvl1pPr>
              <a:defRPr sz="21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67916" y="1061100"/>
            <a:ext cx="4050000" cy="36720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zh-CN" altLang="en-US"/>
            </a:lvl1pPr>
            <a:lvl2pPr>
              <a:defRPr lang="zh-CN" altLang="en-US"/>
            </a:lvl2pPr>
            <a:lvl3pPr>
              <a:defRPr lang="zh-CN" altLang="en-US"/>
            </a:lvl3pPr>
            <a:lvl4pPr>
              <a:defRPr lang="zh-CN" altLang="en-US"/>
            </a:lvl4pPr>
            <a:lvl5pPr>
              <a:defRPr lang="zh-CN" altLang="en-US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6086" y="1061100"/>
            <a:ext cx="4050000" cy="3672000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67916" y="305100"/>
            <a:ext cx="8208169" cy="648000"/>
          </a:xfrm>
        </p:spPr>
        <p:txBody>
          <a:bodyPr>
            <a:normAutofit/>
          </a:bodyPr>
          <a:lstStyle>
            <a:lvl1pPr>
              <a:defRPr sz="21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467915" y="1061099"/>
            <a:ext cx="4050000" cy="646903"/>
          </a:xfrm>
        </p:spPr>
        <p:txBody>
          <a:bodyPr anchor="b"/>
          <a:lstStyle>
            <a:lvl1pPr marL="0" indent="0">
              <a:buNone/>
              <a:defRPr sz="1800" b="1" spc="14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7915" y="1818163"/>
            <a:ext cx="4050000" cy="2916000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5100" y="1061099"/>
            <a:ext cx="4050000" cy="646903"/>
          </a:xfrm>
        </p:spPr>
        <p:txBody>
          <a:bodyPr anchor="b"/>
          <a:lstStyle>
            <a:lvl1pPr marL="0" indent="0">
              <a:buNone/>
              <a:defRPr sz="1800" b="1" spc="14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5100" y="1818163"/>
            <a:ext cx="4050000" cy="2916000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lstStyle>
            <a:lvl1pPr>
              <a:defRPr sz="21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67915" y="305100"/>
            <a:ext cx="8208169" cy="647701"/>
          </a:xfrm>
        </p:spPr>
        <p:txBody>
          <a:bodyPr anchor="ctr" anchorCtr="0">
            <a:normAutofit/>
          </a:bodyPr>
          <a:lstStyle>
            <a:lvl1pPr>
              <a:defRPr sz="21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467100" y="1059656"/>
            <a:ext cx="5184927" cy="3671953"/>
          </a:xfr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5760720" y="1061100"/>
            <a:ext cx="2915978" cy="3671953"/>
          </a:xfrm>
        </p:spPr>
        <p:txBody>
          <a:bodyPr>
            <a:normAutofit/>
          </a:bodyPr>
          <a:lstStyle>
            <a:lvl1pPr marL="214630" indent="-213995">
              <a:buFont typeface="Arial" pitchFamily="34" charset="0"/>
              <a:buChar char="•"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7649766" y="305100"/>
            <a:ext cx="1026318" cy="4427935"/>
          </a:xfrm>
        </p:spPr>
        <p:txBody>
          <a:bodyPr vert="eaVert" anchor="ctr">
            <a:normAutofit/>
          </a:bodyPr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467915" y="305100"/>
            <a:ext cx="7074695" cy="442793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67916" y="735062"/>
            <a:ext cx="8208169" cy="36733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Freeform 10"/>
          <p:cNvSpPr/>
          <p:nvPr>
            <p:custDataLst>
              <p:tags r:id="rId1"/>
            </p:custDataLst>
          </p:nvPr>
        </p:nvSpPr>
        <p:spPr bwMode="auto">
          <a:xfrm flipH="1">
            <a:off x="0" y="2144315"/>
            <a:ext cx="2462213" cy="2999185"/>
          </a:xfrm>
          <a:custGeom>
            <a:gdLst>
              <a:gd name="T0" fmla="*/ 1840 w 1840"/>
              <a:gd name="T1" fmla="*/ 392 h 2240"/>
              <a:gd name="T2" fmla="*/ 1208 w 1840"/>
              <a:gd name="T3" fmla="*/ 476 h 2240"/>
              <a:gd name="T4" fmla="*/ 1012 w 1840"/>
              <a:gd name="T5" fmla="*/ 916 h 2240"/>
              <a:gd name="T6" fmla="*/ 736 w 1840"/>
              <a:gd name="T7" fmla="*/ 2240 h 2240"/>
              <a:gd name="T8" fmla="*/ 1840 w 1840"/>
              <a:gd name="T9" fmla="*/ 2240 h 2240"/>
              <a:gd name="T10" fmla="*/ 1840 w 1840"/>
              <a:gd name="T11" fmla="*/ 392 h 22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840" h="2240">
                <a:moveTo>
                  <a:pt x="1840" y="392"/>
                </a:moveTo>
                <a:cubicBezTo>
                  <a:pt x="1840" y="392"/>
                  <a:pt x="996" y="0"/>
                  <a:pt x="1208" y="476"/>
                </a:cubicBezTo>
                <a:cubicBezTo>
                  <a:pt x="1208" y="476"/>
                  <a:pt x="1464" y="904"/>
                  <a:pt x="1012" y="916"/>
                </a:cubicBezTo>
                <a:cubicBezTo>
                  <a:pt x="1012" y="916"/>
                  <a:pt x="0" y="1208"/>
                  <a:pt x="736" y="2240"/>
                </a:cubicBezTo>
                <a:cubicBezTo>
                  <a:pt x="1840" y="2240"/>
                  <a:pt x="1840" y="2240"/>
                  <a:pt x="1840" y="2240"/>
                </a:cubicBezTo>
                <a:lnTo>
                  <a:pt x="1840" y="39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7" name="Freeform 5"/>
          <p:cNvSpPr/>
          <p:nvPr>
            <p:custDataLst>
              <p:tags r:id="rId2"/>
            </p:custDataLst>
          </p:nvPr>
        </p:nvSpPr>
        <p:spPr bwMode="auto">
          <a:xfrm>
            <a:off x="0" y="0"/>
            <a:ext cx="1081088" cy="958454"/>
          </a:xfrm>
          <a:custGeom>
            <a:gdLst>
              <a:gd name="T0" fmla="*/ 620 w 808"/>
              <a:gd name="T1" fmla="*/ 0 h 716"/>
              <a:gd name="T2" fmla="*/ 620 w 808"/>
              <a:gd name="T3" fmla="*/ 300 h 716"/>
              <a:gd name="T4" fmla="*/ 428 w 808"/>
              <a:gd name="T5" fmla="*/ 580 h 716"/>
              <a:gd name="T6" fmla="*/ 0 w 808"/>
              <a:gd name="T7" fmla="*/ 716 h 716"/>
              <a:gd name="T8" fmla="*/ 0 w 808"/>
              <a:gd name="T9" fmla="*/ 0 h 716"/>
              <a:gd name="T10" fmla="*/ 620 w 808"/>
              <a:gd name="T11" fmla="*/ 0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5" h="716">
                <a:moveTo>
                  <a:pt x="620" y="0"/>
                </a:moveTo>
                <a:cubicBezTo>
                  <a:pt x="620" y="0"/>
                  <a:pt x="432" y="84"/>
                  <a:pt x="620" y="300"/>
                </a:cubicBezTo>
                <a:cubicBezTo>
                  <a:pt x="808" y="516"/>
                  <a:pt x="588" y="640"/>
                  <a:pt x="428" y="580"/>
                </a:cubicBezTo>
                <a:cubicBezTo>
                  <a:pt x="268" y="520"/>
                  <a:pt x="60" y="524"/>
                  <a:pt x="0" y="716"/>
                </a:cubicBezTo>
                <a:cubicBezTo>
                  <a:pt x="0" y="0"/>
                  <a:pt x="0" y="0"/>
                  <a:pt x="0" y="0"/>
                </a:cubicBezTo>
                <a:lnTo>
                  <a:pt x="62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8" name="Freeform 6"/>
          <p:cNvSpPr/>
          <p:nvPr>
            <p:custDataLst>
              <p:tags r:id="rId3"/>
            </p:custDataLst>
          </p:nvPr>
        </p:nvSpPr>
        <p:spPr bwMode="auto">
          <a:xfrm flipH="1">
            <a:off x="7318772" y="2996803"/>
            <a:ext cx="1825229" cy="2146697"/>
          </a:xfrm>
          <a:custGeom>
            <a:gdLst>
              <a:gd name="T0" fmla="*/ 0 w 1364"/>
              <a:gd name="T1" fmla="*/ 208 h 1604"/>
              <a:gd name="T2" fmla="*/ 1288 w 1364"/>
              <a:gd name="T3" fmla="*/ 1092 h 1604"/>
              <a:gd name="T4" fmla="*/ 1016 w 1364"/>
              <a:gd name="T5" fmla="*/ 1324 h 1604"/>
              <a:gd name="T6" fmla="*/ 920 w 1364"/>
              <a:gd name="T7" fmla="*/ 1296 h 1604"/>
              <a:gd name="T8" fmla="*/ 648 w 1364"/>
              <a:gd name="T9" fmla="*/ 1604 h 1604"/>
              <a:gd name="T10" fmla="*/ 0 w 1364"/>
              <a:gd name="T11" fmla="*/ 1604 h 1604"/>
              <a:gd name="T12" fmla="*/ 0 w 1364"/>
              <a:gd name="T13" fmla="*/ 208 h 1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64" h="1604">
                <a:moveTo>
                  <a:pt x="0" y="208"/>
                </a:moveTo>
                <a:cubicBezTo>
                  <a:pt x="0" y="208"/>
                  <a:pt x="1040" y="0"/>
                  <a:pt x="1288" y="1092"/>
                </a:cubicBezTo>
                <a:cubicBezTo>
                  <a:pt x="1288" y="1092"/>
                  <a:pt x="1364" y="1388"/>
                  <a:pt x="1016" y="1324"/>
                </a:cubicBezTo>
                <a:cubicBezTo>
                  <a:pt x="920" y="1296"/>
                  <a:pt x="920" y="1296"/>
                  <a:pt x="920" y="1296"/>
                </a:cubicBezTo>
                <a:cubicBezTo>
                  <a:pt x="920" y="1296"/>
                  <a:pt x="716" y="1236"/>
                  <a:pt x="648" y="1604"/>
                </a:cubicBezTo>
                <a:cubicBezTo>
                  <a:pt x="0" y="1604"/>
                  <a:pt x="0" y="1604"/>
                  <a:pt x="0" y="1604"/>
                </a:cubicBezTo>
                <a:lnTo>
                  <a:pt x="0" y="20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9" name="Freeform 7"/>
          <p:cNvSpPr/>
          <p:nvPr>
            <p:custDataLst>
              <p:tags r:id="rId4"/>
            </p:custDataLst>
          </p:nvPr>
        </p:nvSpPr>
        <p:spPr bwMode="auto">
          <a:xfrm>
            <a:off x="0" y="3817248"/>
            <a:ext cx="3057748" cy="1326252"/>
          </a:xfrm>
          <a:custGeom>
            <a:gdLst>
              <a:gd name="T0" fmla="*/ 0 w 1624"/>
              <a:gd name="T1" fmla="*/ 704 h 704"/>
              <a:gd name="T2" fmla="*/ 1204 w 1624"/>
              <a:gd name="T3" fmla="*/ 28 h 704"/>
              <a:gd name="T4" fmla="*/ 1452 w 1624"/>
              <a:gd name="T5" fmla="*/ 304 h 704"/>
              <a:gd name="T6" fmla="*/ 1376 w 1624"/>
              <a:gd name="T7" fmla="*/ 704 h 704"/>
              <a:gd name="T8" fmla="*/ 0 w 1624"/>
              <a:gd name="T9" fmla="*/ 704 h 7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624" h="704">
                <a:moveTo>
                  <a:pt x="0" y="704"/>
                </a:moveTo>
                <a:cubicBezTo>
                  <a:pt x="0" y="704"/>
                  <a:pt x="540" y="48"/>
                  <a:pt x="1204" y="28"/>
                </a:cubicBezTo>
                <a:cubicBezTo>
                  <a:pt x="1204" y="28"/>
                  <a:pt x="1624" y="0"/>
                  <a:pt x="1452" y="304"/>
                </a:cubicBezTo>
                <a:cubicBezTo>
                  <a:pt x="1452" y="304"/>
                  <a:pt x="1252" y="616"/>
                  <a:pt x="1376" y="704"/>
                </a:cubicBezTo>
                <a:lnTo>
                  <a:pt x="0" y="704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0" name="Freeform 8"/>
          <p:cNvSpPr/>
          <p:nvPr>
            <p:custDataLst>
              <p:tags r:id="rId5"/>
            </p:custDataLst>
          </p:nvPr>
        </p:nvSpPr>
        <p:spPr bwMode="auto">
          <a:xfrm>
            <a:off x="3649394" y="3805877"/>
            <a:ext cx="4729035" cy="1337623"/>
          </a:xfrm>
          <a:custGeom>
            <a:gdLst>
              <a:gd name="T0" fmla="*/ 0 w 2532"/>
              <a:gd name="T1" fmla="*/ 716 h 716"/>
              <a:gd name="T2" fmla="*/ 836 w 2532"/>
              <a:gd name="T3" fmla="*/ 488 h 716"/>
              <a:gd name="T4" fmla="*/ 1488 w 2532"/>
              <a:gd name="T5" fmla="*/ 328 h 716"/>
              <a:gd name="T6" fmla="*/ 2212 w 2532"/>
              <a:gd name="T7" fmla="*/ 308 h 716"/>
              <a:gd name="T8" fmla="*/ 2496 w 2532"/>
              <a:gd name="T9" fmla="*/ 716 h 716"/>
              <a:gd name="T10" fmla="*/ 0 w 2532"/>
              <a:gd name="T11" fmla="*/ 716 h 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532" h="716">
                <a:moveTo>
                  <a:pt x="0" y="716"/>
                </a:moveTo>
                <a:cubicBezTo>
                  <a:pt x="0" y="716"/>
                  <a:pt x="340" y="348"/>
                  <a:pt x="836" y="488"/>
                </a:cubicBezTo>
                <a:cubicBezTo>
                  <a:pt x="836" y="488"/>
                  <a:pt x="1212" y="656"/>
                  <a:pt x="1488" y="328"/>
                </a:cubicBezTo>
                <a:cubicBezTo>
                  <a:pt x="1764" y="0"/>
                  <a:pt x="1976" y="152"/>
                  <a:pt x="2212" y="308"/>
                </a:cubicBezTo>
                <a:cubicBezTo>
                  <a:pt x="2212" y="308"/>
                  <a:pt x="2532" y="572"/>
                  <a:pt x="2496" y="716"/>
                </a:cubicBezTo>
                <a:lnTo>
                  <a:pt x="0" y="716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1" name="Freeform 9"/>
          <p:cNvSpPr/>
          <p:nvPr>
            <p:custDataLst>
              <p:tags r:id="rId6"/>
            </p:custDataLst>
          </p:nvPr>
        </p:nvSpPr>
        <p:spPr bwMode="auto">
          <a:xfrm>
            <a:off x="7612856" y="3301603"/>
            <a:ext cx="1531144" cy="1841897"/>
          </a:xfrm>
          <a:custGeom>
            <a:gdLst>
              <a:gd name="T0" fmla="*/ 1144 w 1144"/>
              <a:gd name="T1" fmla="*/ 0 h 1376"/>
              <a:gd name="T2" fmla="*/ 716 w 1144"/>
              <a:gd name="T3" fmla="*/ 684 h 1376"/>
              <a:gd name="T4" fmla="*/ 416 w 1144"/>
              <a:gd name="T5" fmla="*/ 1212 h 1376"/>
              <a:gd name="T6" fmla="*/ 0 w 1144"/>
              <a:gd name="T7" fmla="*/ 1376 h 1376"/>
              <a:gd name="T8" fmla="*/ 1144 w 1144"/>
              <a:gd name="T9" fmla="*/ 1376 h 1376"/>
              <a:gd name="T10" fmla="*/ 1144 w 1144"/>
              <a:gd name="T11" fmla="*/ 0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44" h="1376">
                <a:moveTo>
                  <a:pt x="1144" y="0"/>
                </a:moveTo>
                <a:cubicBezTo>
                  <a:pt x="1144" y="0"/>
                  <a:pt x="648" y="112"/>
                  <a:pt x="716" y="684"/>
                </a:cubicBezTo>
                <a:cubicBezTo>
                  <a:pt x="716" y="684"/>
                  <a:pt x="828" y="1080"/>
                  <a:pt x="416" y="1212"/>
                </a:cubicBezTo>
                <a:cubicBezTo>
                  <a:pt x="4" y="1344"/>
                  <a:pt x="0" y="1376"/>
                  <a:pt x="0" y="1376"/>
                </a:cubicBezTo>
                <a:cubicBezTo>
                  <a:pt x="1144" y="1376"/>
                  <a:pt x="1144" y="1376"/>
                  <a:pt x="1144" y="1376"/>
                </a:cubicBezTo>
                <a:lnTo>
                  <a:pt x="114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2" name="Freeform 11"/>
          <p:cNvSpPr/>
          <p:nvPr>
            <p:custDataLst>
              <p:tags r:id="rId7"/>
            </p:custDataLst>
          </p:nvPr>
        </p:nvSpPr>
        <p:spPr bwMode="auto">
          <a:xfrm>
            <a:off x="7870031" y="0"/>
            <a:ext cx="1273969" cy="1157288"/>
          </a:xfrm>
          <a:custGeom>
            <a:gdLst>
              <a:gd name="T0" fmla="*/ 324 w 952"/>
              <a:gd name="T1" fmla="*/ 0 h 864"/>
              <a:gd name="T2" fmla="*/ 296 w 952"/>
              <a:gd name="T3" fmla="*/ 376 h 864"/>
              <a:gd name="T4" fmla="*/ 536 w 952"/>
              <a:gd name="T5" fmla="*/ 700 h 864"/>
              <a:gd name="T6" fmla="*/ 952 w 952"/>
              <a:gd name="T7" fmla="*/ 768 h 864"/>
              <a:gd name="T8" fmla="*/ 952 w 952"/>
              <a:gd name="T9" fmla="*/ 0 h 864"/>
              <a:gd name="T10" fmla="*/ 324 w 952"/>
              <a:gd name="T11" fmla="*/ 0 h 8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52" h="864">
                <a:moveTo>
                  <a:pt x="324" y="0"/>
                </a:moveTo>
                <a:cubicBezTo>
                  <a:pt x="324" y="0"/>
                  <a:pt x="488" y="152"/>
                  <a:pt x="296" y="376"/>
                </a:cubicBezTo>
                <a:cubicBezTo>
                  <a:pt x="296" y="376"/>
                  <a:pt x="0" y="864"/>
                  <a:pt x="536" y="700"/>
                </a:cubicBezTo>
                <a:cubicBezTo>
                  <a:pt x="536" y="700"/>
                  <a:pt x="796" y="616"/>
                  <a:pt x="952" y="768"/>
                </a:cubicBezTo>
                <a:cubicBezTo>
                  <a:pt x="952" y="0"/>
                  <a:pt x="952" y="0"/>
                  <a:pt x="952" y="0"/>
                </a:cubicBezTo>
                <a:lnTo>
                  <a:pt x="324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sz="100"/>
          </a:p>
        </p:txBody>
      </p:sp>
      <p:grpSp>
        <p:nvGrpSpPr>
          <p:cNvPr id="13" name="组合 12"/>
          <p:cNvGrpSpPr/>
          <p:nvPr>
            <p:custDataLst>
              <p:tags r:id="rId8"/>
            </p:custDataLst>
          </p:nvPr>
        </p:nvGrpSpPr>
        <p:grpSpPr>
          <a:xfrm>
            <a:off x="640191" y="-11935"/>
            <a:ext cx="1334037" cy="1069484"/>
            <a:chOff x="853588" y="-15913"/>
            <a:chExt cx="1778716" cy="1425979"/>
          </a:xfrm>
          <a:solidFill>
            <a:schemeClr val="accent4"/>
          </a:solidFill>
        </p:grpSpPr>
        <p:sp>
          <p:nvSpPr>
            <p:cNvPr id="14" name="任意多边形 122"/>
            <p:cNvSpPr/>
            <p:nvPr>
              <p:custDataLst>
                <p:tags r:id="rId9"/>
              </p:custDataLst>
            </p:nvPr>
          </p:nvSpPr>
          <p:spPr>
            <a:xfrm>
              <a:off x="853588" y="-15912"/>
              <a:ext cx="276388" cy="478719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5" name="任意多边形 121"/>
            <p:cNvSpPr/>
            <p:nvPr>
              <p:custDataLst>
                <p:tags r:id="rId10"/>
              </p:custDataLst>
            </p:nvPr>
          </p:nvSpPr>
          <p:spPr>
            <a:xfrm>
              <a:off x="863589" y="-15912"/>
              <a:ext cx="390168" cy="675791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6" name="任意多边形 120"/>
            <p:cNvSpPr/>
            <p:nvPr>
              <p:custDataLst>
                <p:tags r:id="rId11"/>
              </p:custDataLst>
            </p:nvPr>
          </p:nvSpPr>
          <p:spPr>
            <a:xfrm>
              <a:off x="900607" y="-15912"/>
              <a:ext cx="475056" cy="822820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7" name="任意多边形 119"/>
            <p:cNvSpPr/>
            <p:nvPr>
              <p:custDataLst>
                <p:tags r:id="rId12"/>
              </p:custDataLst>
            </p:nvPr>
          </p:nvSpPr>
          <p:spPr>
            <a:xfrm>
              <a:off x="948457" y="-15912"/>
              <a:ext cx="550987" cy="945343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8" name="任意多边形 118"/>
            <p:cNvSpPr/>
            <p:nvPr>
              <p:custDataLst>
                <p:tags r:id="rId13"/>
              </p:custDataLst>
            </p:nvPr>
          </p:nvSpPr>
          <p:spPr>
            <a:xfrm>
              <a:off x="1005021" y="-15912"/>
              <a:ext cx="618203" cy="1048172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19" name="任意多边形 117"/>
            <p:cNvSpPr/>
            <p:nvPr>
              <p:custDataLst>
                <p:tags r:id="rId14"/>
              </p:custDataLst>
            </p:nvPr>
          </p:nvSpPr>
          <p:spPr>
            <a:xfrm>
              <a:off x="1072076" y="-15912"/>
              <a:ext cx="674930" cy="1135530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0" name="任意多边形 116"/>
            <p:cNvSpPr/>
            <p:nvPr>
              <p:custDataLst>
                <p:tags r:id="rId15"/>
              </p:custDataLst>
            </p:nvPr>
          </p:nvSpPr>
          <p:spPr>
            <a:xfrm>
              <a:off x="1148012" y="-15912"/>
              <a:ext cx="722776" cy="1210228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1" name="任意多边形 115"/>
            <p:cNvSpPr/>
            <p:nvPr>
              <p:custDataLst>
                <p:tags r:id="rId16"/>
              </p:custDataLst>
            </p:nvPr>
          </p:nvSpPr>
          <p:spPr>
            <a:xfrm>
              <a:off x="1229051" y="-15913"/>
              <a:ext cx="763644" cy="1272862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2" name="任意多边形 114"/>
            <p:cNvSpPr/>
            <p:nvPr>
              <p:custDataLst>
                <p:tags r:id="rId17"/>
              </p:custDataLst>
            </p:nvPr>
          </p:nvSpPr>
          <p:spPr>
            <a:xfrm>
              <a:off x="1318746" y="-15912"/>
              <a:ext cx="797730" cy="1323741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3" name="任意多边形 113"/>
            <p:cNvSpPr/>
            <p:nvPr>
              <p:custDataLst>
                <p:tags r:id="rId18"/>
              </p:custDataLst>
            </p:nvPr>
          </p:nvSpPr>
          <p:spPr>
            <a:xfrm>
              <a:off x="1414829" y="-15912"/>
              <a:ext cx="825427" cy="136355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4" name="任意多边形 112"/>
            <p:cNvSpPr/>
            <p:nvPr>
              <p:custDataLst>
                <p:tags r:id="rId19"/>
              </p:custDataLst>
            </p:nvPr>
          </p:nvSpPr>
          <p:spPr>
            <a:xfrm>
              <a:off x="1516599" y="-15912"/>
              <a:ext cx="847439" cy="1394408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5" name="任意多边形 111"/>
            <p:cNvSpPr/>
            <p:nvPr>
              <p:custDataLst>
                <p:tags r:id="rId20"/>
              </p:custDataLst>
            </p:nvPr>
          </p:nvSpPr>
          <p:spPr>
            <a:xfrm>
              <a:off x="1627300" y="-7128"/>
              <a:ext cx="828336" cy="1408012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6" name="任意多边形 110"/>
            <p:cNvSpPr/>
            <p:nvPr>
              <p:custDataLst>
                <p:tags r:id="rId21"/>
              </p:custDataLst>
            </p:nvPr>
          </p:nvSpPr>
          <p:spPr>
            <a:xfrm>
              <a:off x="1743904" y="89263"/>
              <a:ext cx="770928" cy="1320803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7" name="任意多边形 109"/>
            <p:cNvSpPr/>
            <p:nvPr>
              <p:custDataLst>
                <p:tags r:id="rId22"/>
              </p:custDataLst>
            </p:nvPr>
          </p:nvSpPr>
          <p:spPr>
            <a:xfrm>
              <a:off x="1871661" y="203345"/>
              <a:ext cx="693966" cy="1199834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8" name="任意多边形 108"/>
            <p:cNvSpPr/>
            <p:nvPr>
              <p:custDataLst>
                <p:tags r:id="rId23"/>
              </p:custDataLst>
            </p:nvPr>
          </p:nvSpPr>
          <p:spPr>
            <a:xfrm>
              <a:off x="2012411" y="339934"/>
              <a:ext cx="596897" cy="1033856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29" name="任意多边形 107"/>
            <p:cNvSpPr/>
            <p:nvPr>
              <p:custDataLst>
                <p:tags r:id="rId24"/>
              </p:custDataLst>
            </p:nvPr>
          </p:nvSpPr>
          <p:spPr>
            <a:xfrm>
              <a:off x="2175089" y="514502"/>
              <a:ext cx="457215" cy="791919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0" name="任意多边形 106"/>
            <p:cNvSpPr/>
            <p:nvPr>
              <p:custDataLst>
                <p:tags r:id="rId25"/>
              </p:custDataLst>
            </p:nvPr>
          </p:nvSpPr>
          <p:spPr>
            <a:xfrm>
              <a:off x="2398080" y="795159"/>
              <a:ext cx="194093" cy="336179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2065466" y="4017447"/>
            <a:ext cx="1390106" cy="1134616"/>
            <a:chOff x="2753955" y="5356596"/>
            <a:chExt cx="1853474" cy="1512821"/>
          </a:xfrm>
        </p:grpSpPr>
        <p:sp>
          <p:nvSpPr>
            <p:cNvPr id="32" name="任意多边形 152"/>
            <p:cNvSpPr/>
            <p:nvPr>
              <p:custDataLst>
                <p:tags r:id="rId27"/>
              </p:custDataLst>
            </p:nvPr>
          </p:nvSpPr>
          <p:spPr>
            <a:xfrm>
              <a:off x="2852811" y="5356596"/>
              <a:ext cx="778025" cy="1338207"/>
            </a:xfrm>
            <a:custGeom>
              <a:gdLst>
                <a:gd name="connsiteX0" fmla="*/ 778025 w 778025"/>
                <a:gd name="connsiteY0" fmla="*/ 0 h 1338207"/>
                <a:gd name="connsiteX1" fmla="*/ 5411 w 778025"/>
                <a:gd name="connsiteY1" fmla="*/ 1338207 h 1338207"/>
                <a:gd name="connsiteX2" fmla="*/ 0 w 778025"/>
                <a:gd name="connsiteY2" fmla="*/ 1270818 h 1338207"/>
                <a:gd name="connsiteX3" fmla="*/ 716960 w 778025"/>
                <a:gd name="connsiteY3" fmla="*/ 29008 h 1338207"/>
                <a:gd name="connsiteX4" fmla="*/ 778025 w 778025"/>
                <a:gd name="connsiteY4" fmla="*/ 0 h 13382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8025" h="1338207">
                  <a:moveTo>
                    <a:pt x="778025" y="0"/>
                  </a:moveTo>
                  <a:cubicBezTo>
                    <a:pt x="778025" y="0"/>
                    <a:pt x="778025" y="0"/>
                    <a:pt x="5411" y="1338207"/>
                  </a:cubicBezTo>
                  <a:cubicBezTo>
                    <a:pt x="1824" y="1317234"/>
                    <a:pt x="566" y="1293826"/>
                    <a:pt x="0" y="1270818"/>
                  </a:cubicBezTo>
                  <a:cubicBezTo>
                    <a:pt x="0" y="1270818"/>
                    <a:pt x="0" y="1270818"/>
                    <a:pt x="716960" y="29008"/>
                  </a:cubicBezTo>
                  <a:cubicBezTo>
                    <a:pt x="737168" y="17994"/>
                    <a:pt x="758069" y="7379"/>
                    <a:pt x="77802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3" name="任意多边形 151"/>
            <p:cNvSpPr/>
            <p:nvPr>
              <p:custDataLst>
                <p:tags r:id="rId28"/>
              </p:custDataLst>
            </p:nvPr>
          </p:nvSpPr>
          <p:spPr>
            <a:xfrm>
              <a:off x="2911753" y="5361148"/>
              <a:ext cx="845438" cy="1440807"/>
            </a:xfrm>
            <a:custGeom>
              <a:gdLst>
                <a:gd name="connsiteX0" fmla="*/ 845438 w 845438"/>
                <a:gd name="connsiteY0" fmla="*/ 0 h 1440807"/>
                <a:gd name="connsiteX1" fmla="*/ 13588 w 845438"/>
                <a:gd name="connsiteY1" fmla="*/ 1440807 h 1440807"/>
                <a:gd name="connsiteX2" fmla="*/ 0 w 845438"/>
                <a:gd name="connsiteY2" fmla="*/ 1387583 h 1440807"/>
                <a:gd name="connsiteX3" fmla="*/ 792550 w 845438"/>
                <a:gd name="connsiteY3" fmla="*/ 14845 h 1440807"/>
                <a:gd name="connsiteX4" fmla="*/ 845438 w 845438"/>
                <a:gd name="connsiteY4" fmla="*/ 0 h 14408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5438" h="1440807">
                  <a:moveTo>
                    <a:pt x="845438" y="0"/>
                  </a:moveTo>
                  <a:cubicBezTo>
                    <a:pt x="845438" y="0"/>
                    <a:pt x="845438" y="0"/>
                    <a:pt x="13588" y="1440807"/>
                  </a:cubicBezTo>
                  <a:cubicBezTo>
                    <a:pt x="8240" y="1424484"/>
                    <a:pt x="3710" y="1406742"/>
                    <a:pt x="0" y="1387583"/>
                  </a:cubicBezTo>
                  <a:cubicBezTo>
                    <a:pt x="0" y="1387583"/>
                    <a:pt x="0" y="1387583"/>
                    <a:pt x="792550" y="14845"/>
                  </a:cubicBezTo>
                  <a:cubicBezTo>
                    <a:pt x="810998" y="8479"/>
                    <a:pt x="828628" y="3530"/>
                    <a:pt x="845438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4" name="任意多边形 150"/>
            <p:cNvSpPr/>
            <p:nvPr>
              <p:custDataLst>
                <p:tags r:id="rId29"/>
              </p:custDataLst>
            </p:nvPr>
          </p:nvSpPr>
          <p:spPr>
            <a:xfrm>
              <a:off x="2802949" y="5372565"/>
              <a:ext cx="689682" cy="1194565"/>
            </a:xfrm>
            <a:custGeom>
              <a:gdLst>
                <a:gd name="connsiteX0" fmla="*/ 689682 w 689682"/>
                <a:gd name="connsiteY0" fmla="*/ 0 h 1194565"/>
                <a:gd name="connsiteX1" fmla="*/ 0 w 689682"/>
                <a:gd name="connsiteY1" fmla="*/ 1194565 h 1194565"/>
                <a:gd name="connsiteX2" fmla="*/ 4351 w 689682"/>
                <a:gd name="connsiteY2" fmla="*/ 1110269 h 1194565"/>
                <a:gd name="connsiteX3" fmla="*/ 618855 w 689682"/>
                <a:gd name="connsiteY3" fmla="*/ 45917 h 1194565"/>
                <a:gd name="connsiteX4" fmla="*/ 689682 w 689682"/>
                <a:gd name="connsiteY4" fmla="*/ 0 h 11945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82" h="1194565">
                  <a:moveTo>
                    <a:pt x="689682" y="0"/>
                  </a:moveTo>
                  <a:cubicBezTo>
                    <a:pt x="689682" y="0"/>
                    <a:pt x="689682" y="0"/>
                    <a:pt x="0" y="1194565"/>
                  </a:cubicBezTo>
                  <a:cubicBezTo>
                    <a:pt x="485" y="1166538"/>
                    <a:pt x="1663" y="1138911"/>
                    <a:pt x="4351" y="1110269"/>
                  </a:cubicBezTo>
                  <a:cubicBezTo>
                    <a:pt x="4351" y="1110269"/>
                    <a:pt x="4351" y="1110269"/>
                    <a:pt x="618855" y="45917"/>
                  </a:cubicBezTo>
                  <a:cubicBezTo>
                    <a:pt x="642316" y="29268"/>
                    <a:pt x="665653" y="14434"/>
                    <a:pt x="68968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5" name="任意多边形 149"/>
            <p:cNvSpPr/>
            <p:nvPr>
              <p:custDataLst>
                <p:tags r:id="rId30"/>
              </p:custDataLst>
            </p:nvPr>
          </p:nvSpPr>
          <p:spPr>
            <a:xfrm>
              <a:off x="2981626" y="5381822"/>
              <a:ext cx="892612" cy="1487595"/>
            </a:xfrm>
            <a:custGeom>
              <a:gdLst>
                <a:gd name="connsiteX0" fmla="*/ 892612 w 892612"/>
                <a:gd name="connsiteY0" fmla="*/ 0 h 1487595"/>
                <a:gd name="connsiteX1" fmla="*/ 99407 w 892612"/>
                <a:gd name="connsiteY1" fmla="*/ 1373872 h 1487595"/>
                <a:gd name="connsiteX2" fmla="*/ 33749 w 892612"/>
                <a:gd name="connsiteY2" fmla="*/ 1487595 h 1487595"/>
                <a:gd name="connsiteX3" fmla="*/ 8806 w 892612"/>
                <a:gd name="connsiteY3" fmla="*/ 1487595 h 1487595"/>
                <a:gd name="connsiteX4" fmla="*/ 0 w 892612"/>
                <a:gd name="connsiteY4" fmla="*/ 1469290 h 1487595"/>
                <a:gd name="connsiteX5" fmla="*/ 846279 w 892612"/>
                <a:gd name="connsiteY5" fmla="*/ 3492 h 1487595"/>
                <a:gd name="connsiteX6" fmla="*/ 892612 w 892612"/>
                <a:gd name="connsiteY6" fmla="*/ 0 h 14875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2611" h="1487595">
                  <a:moveTo>
                    <a:pt x="892612" y="0"/>
                  </a:moveTo>
                  <a:cubicBezTo>
                    <a:pt x="892612" y="0"/>
                    <a:pt x="892612" y="0"/>
                    <a:pt x="99407" y="1373872"/>
                  </a:cubicBezTo>
                  <a:lnTo>
                    <a:pt x="33749" y="1487595"/>
                  </a:lnTo>
                  <a:lnTo>
                    <a:pt x="8806" y="1487595"/>
                  </a:lnTo>
                  <a:lnTo>
                    <a:pt x="0" y="1469290"/>
                  </a:lnTo>
                  <a:cubicBezTo>
                    <a:pt x="0" y="1469290"/>
                    <a:pt x="0" y="1469290"/>
                    <a:pt x="846279" y="3492"/>
                  </a:cubicBezTo>
                  <a:cubicBezTo>
                    <a:pt x="862269" y="1383"/>
                    <a:pt x="877440" y="691"/>
                    <a:pt x="89261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6" name="任意多边形 148"/>
            <p:cNvSpPr/>
            <p:nvPr>
              <p:custDataLst>
                <p:tags r:id="rId31"/>
              </p:custDataLst>
            </p:nvPr>
          </p:nvSpPr>
          <p:spPr>
            <a:xfrm>
              <a:off x="3100041" y="5410660"/>
              <a:ext cx="883628" cy="1458756"/>
            </a:xfrm>
            <a:custGeom>
              <a:gdLst>
                <a:gd name="connsiteX0" fmla="*/ 842213 w 883628"/>
                <a:gd name="connsiteY0" fmla="*/ 0 h 1458756"/>
                <a:gd name="connsiteX1" fmla="*/ 883628 w 883628"/>
                <a:gd name="connsiteY1" fmla="*/ 5026 h 1458756"/>
                <a:gd name="connsiteX2" fmla="*/ 67343 w 883628"/>
                <a:gd name="connsiteY2" fmla="*/ 1418874 h 1458756"/>
                <a:gd name="connsiteX3" fmla="*/ 44317 w 883628"/>
                <a:gd name="connsiteY3" fmla="*/ 1458756 h 1458756"/>
                <a:gd name="connsiteX4" fmla="*/ 0 w 883628"/>
                <a:gd name="connsiteY4" fmla="*/ 1458756 h 1458756"/>
                <a:gd name="connsiteX5" fmla="*/ 7196 w 883628"/>
                <a:gd name="connsiteY5" fmla="*/ 1446291 h 1458756"/>
                <a:gd name="connsiteX6" fmla="*/ 842213 w 883628"/>
                <a:gd name="connsiteY6" fmla="*/ 0 h 1458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83628" h="1458756">
                  <a:moveTo>
                    <a:pt x="842213" y="0"/>
                  </a:moveTo>
                  <a:cubicBezTo>
                    <a:pt x="856563" y="731"/>
                    <a:pt x="870096" y="2879"/>
                    <a:pt x="883628" y="5026"/>
                  </a:cubicBezTo>
                  <a:cubicBezTo>
                    <a:pt x="883628" y="5026"/>
                    <a:pt x="883628" y="5026"/>
                    <a:pt x="67343" y="1418874"/>
                  </a:cubicBezTo>
                  <a:lnTo>
                    <a:pt x="44317" y="1458756"/>
                  </a:lnTo>
                  <a:lnTo>
                    <a:pt x="0" y="1458756"/>
                  </a:lnTo>
                  <a:lnTo>
                    <a:pt x="7196" y="1446291"/>
                  </a:lnTo>
                  <a:cubicBezTo>
                    <a:pt x="84672" y="1312099"/>
                    <a:pt x="291274" y="954254"/>
                    <a:pt x="842213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7" name="任意多边形 147"/>
            <p:cNvSpPr/>
            <p:nvPr>
              <p:custDataLst>
                <p:tags r:id="rId32"/>
              </p:custDataLst>
            </p:nvPr>
          </p:nvSpPr>
          <p:spPr>
            <a:xfrm>
              <a:off x="2764377" y="5415763"/>
              <a:ext cx="576287" cy="998158"/>
            </a:xfrm>
            <a:custGeom>
              <a:gdLst>
                <a:gd name="connsiteX0" fmla="*/ 576287 w 576287"/>
                <a:gd name="connsiteY0" fmla="*/ 0 h 998158"/>
                <a:gd name="connsiteX1" fmla="*/ 0 w 576287"/>
                <a:gd name="connsiteY1" fmla="*/ 998158 h 998158"/>
                <a:gd name="connsiteX2" fmla="*/ 22426 w 576287"/>
                <a:gd name="connsiteY2" fmla="*/ 882555 h 998158"/>
                <a:gd name="connsiteX3" fmla="*/ 487385 w 576287"/>
                <a:gd name="connsiteY3" fmla="*/ 77223 h 998158"/>
                <a:gd name="connsiteX4" fmla="*/ 576287 w 576287"/>
                <a:gd name="connsiteY4" fmla="*/ 0 h 99815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6287" h="998157">
                  <a:moveTo>
                    <a:pt x="576287" y="0"/>
                  </a:moveTo>
                  <a:cubicBezTo>
                    <a:pt x="576287" y="0"/>
                    <a:pt x="576287" y="0"/>
                    <a:pt x="0" y="998158"/>
                  </a:cubicBezTo>
                  <a:cubicBezTo>
                    <a:pt x="4726" y="961188"/>
                    <a:pt x="12474" y="922181"/>
                    <a:pt x="22426" y="882555"/>
                  </a:cubicBezTo>
                  <a:cubicBezTo>
                    <a:pt x="22426" y="882555"/>
                    <a:pt x="22426" y="882555"/>
                    <a:pt x="487385" y="77223"/>
                  </a:cubicBezTo>
                  <a:cubicBezTo>
                    <a:pt x="516725" y="48792"/>
                    <a:pt x="546632" y="22578"/>
                    <a:pt x="576287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8" name="任意多边形 146"/>
            <p:cNvSpPr/>
            <p:nvPr>
              <p:custDataLst>
                <p:tags r:id="rId33"/>
              </p:custDataLst>
            </p:nvPr>
          </p:nvSpPr>
          <p:spPr>
            <a:xfrm>
              <a:off x="3227072" y="5446910"/>
              <a:ext cx="857794" cy="1422506"/>
            </a:xfrm>
            <a:custGeom>
              <a:gdLst>
                <a:gd name="connsiteX0" fmla="*/ 821284 w 857794"/>
                <a:gd name="connsiteY0" fmla="*/ 0 h 1422506"/>
                <a:gd name="connsiteX1" fmla="*/ 857794 w 857794"/>
                <a:gd name="connsiteY1" fmla="*/ 13522 h 1422506"/>
                <a:gd name="connsiteX2" fmla="*/ 108221 w 857794"/>
                <a:gd name="connsiteY2" fmla="*/ 1311821 h 1422506"/>
                <a:gd name="connsiteX3" fmla="*/ 44317 w 857794"/>
                <a:gd name="connsiteY3" fmla="*/ 1422506 h 1422506"/>
                <a:gd name="connsiteX4" fmla="*/ 0 w 857794"/>
                <a:gd name="connsiteY4" fmla="*/ 1422506 h 1422506"/>
                <a:gd name="connsiteX5" fmla="*/ 31019 w 857794"/>
                <a:gd name="connsiteY5" fmla="*/ 1368778 h 1422506"/>
                <a:gd name="connsiteX6" fmla="*/ 821284 w 857794"/>
                <a:gd name="connsiteY6" fmla="*/ 0 h 142250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57794" h="1422506">
                  <a:moveTo>
                    <a:pt x="821284" y="0"/>
                  </a:moveTo>
                  <a:cubicBezTo>
                    <a:pt x="833999" y="3563"/>
                    <a:pt x="845897" y="8543"/>
                    <a:pt x="857794" y="13522"/>
                  </a:cubicBezTo>
                  <a:cubicBezTo>
                    <a:pt x="857794" y="13522"/>
                    <a:pt x="857794" y="13522"/>
                    <a:pt x="108221" y="1311821"/>
                  </a:cubicBezTo>
                  <a:lnTo>
                    <a:pt x="44317" y="1422506"/>
                  </a:lnTo>
                  <a:lnTo>
                    <a:pt x="0" y="1422506"/>
                  </a:lnTo>
                  <a:lnTo>
                    <a:pt x="31019" y="1368778"/>
                  </a:lnTo>
                  <a:cubicBezTo>
                    <a:pt x="143914" y="1173238"/>
                    <a:pt x="369704" y="782159"/>
                    <a:pt x="82128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39" name="任意多边形 145"/>
            <p:cNvSpPr/>
            <p:nvPr>
              <p:custDataLst>
                <p:tags r:id="rId34"/>
              </p:custDataLst>
            </p:nvPr>
          </p:nvSpPr>
          <p:spPr>
            <a:xfrm>
              <a:off x="3356055" y="5497094"/>
              <a:ext cx="823913" cy="1372323"/>
            </a:xfrm>
            <a:custGeom>
              <a:gdLst>
                <a:gd name="connsiteX0" fmla="*/ 792311 w 823913"/>
                <a:gd name="connsiteY0" fmla="*/ 0 h 1372323"/>
                <a:gd name="connsiteX1" fmla="*/ 793696 w 823913"/>
                <a:gd name="connsiteY1" fmla="*/ 800 h 1372323"/>
                <a:gd name="connsiteX2" fmla="*/ 823913 w 823913"/>
                <a:gd name="connsiteY2" fmla="*/ 22024 h 1372323"/>
                <a:gd name="connsiteX3" fmla="*/ 77036 w 823913"/>
                <a:gd name="connsiteY3" fmla="*/ 1315653 h 1372323"/>
                <a:gd name="connsiteX4" fmla="*/ 44317 w 823913"/>
                <a:gd name="connsiteY4" fmla="*/ 1372323 h 1372323"/>
                <a:gd name="connsiteX5" fmla="*/ 0 w 823913"/>
                <a:gd name="connsiteY5" fmla="*/ 1372323 h 1372323"/>
                <a:gd name="connsiteX6" fmla="*/ 44515 w 823913"/>
                <a:gd name="connsiteY6" fmla="*/ 1295221 h 1372323"/>
                <a:gd name="connsiteX7" fmla="*/ 792311 w 823913"/>
                <a:gd name="connsiteY7" fmla="*/ 0 h 1372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23913" h="1372323">
                  <a:moveTo>
                    <a:pt x="792311" y="0"/>
                  </a:moveTo>
                  <a:cubicBezTo>
                    <a:pt x="793004" y="400"/>
                    <a:pt x="793004" y="400"/>
                    <a:pt x="793696" y="800"/>
                  </a:cubicBezTo>
                  <a:cubicBezTo>
                    <a:pt x="804083" y="6797"/>
                    <a:pt x="814344" y="14611"/>
                    <a:pt x="823913" y="22024"/>
                  </a:cubicBezTo>
                  <a:cubicBezTo>
                    <a:pt x="823913" y="22024"/>
                    <a:pt x="823913" y="22024"/>
                    <a:pt x="77036" y="1315653"/>
                  </a:cubicBezTo>
                  <a:lnTo>
                    <a:pt x="44317" y="1372323"/>
                  </a:lnTo>
                  <a:lnTo>
                    <a:pt x="0" y="1372323"/>
                  </a:lnTo>
                  <a:lnTo>
                    <a:pt x="44515" y="1295221"/>
                  </a:lnTo>
                  <a:cubicBezTo>
                    <a:pt x="170443" y="1077107"/>
                    <a:pt x="394316" y="689348"/>
                    <a:pt x="79231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0" name="任意多边形 144"/>
            <p:cNvSpPr/>
            <p:nvPr>
              <p:custDataLst>
                <p:tags r:id="rId35"/>
              </p:custDataLst>
            </p:nvPr>
          </p:nvSpPr>
          <p:spPr>
            <a:xfrm>
              <a:off x="2753955" y="5509416"/>
              <a:ext cx="403655" cy="699151"/>
            </a:xfrm>
            <a:custGeom>
              <a:gdLst>
                <a:gd name="connsiteX0" fmla="*/ 403655 w 403655"/>
                <a:gd name="connsiteY0" fmla="*/ 0 h 699151"/>
                <a:gd name="connsiteX1" fmla="*/ 0 w 403655"/>
                <a:gd name="connsiteY1" fmla="*/ 699151 h 699151"/>
                <a:gd name="connsiteX2" fmla="*/ 82792 w 403655"/>
                <a:gd name="connsiteY2" fmla="*/ 478990 h 699151"/>
                <a:gd name="connsiteX3" fmla="*/ 254386 w 403655"/>
                <a:gd name="connsiteY3" fmla="*/ 181780 h 699151"/>
                <a:gd name="connsiteX4" fmla="*/ 403655 w 403655"/>
                <a:gd name="connsiteY4" fmla="*/ 0 h 6991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655" h="699151">
                  <a:moveTo>
                    <a:pt x="403655" y="0"/>
                  </a:moveTo>
                  <a:cubicBezTo>
                    <a:pt x="403655" y="0"/>
                    <a:pt x="403655" y="0"/>
                    <a:pt x="0" y="699151"/>
                  </a:cubicBezTo>
                  <a:cubicBezTo>
                    <a:pt x="20719" y="628083"/>
                    <a:pt x="48861" y="553752"/>
                    <a:pt x="82792" y="478990"/>
                  </a:cubicBezTo>
                  <a:cubicBezTo>
                    <a:pt x="82792" y="478990"/>
                    <a:pt x="82792" y="478990"/>
                    <a:pt x="254386" y="181780"/>
                  </a:cubicBezTo>
                  <a:cubicBezTo>
                    <a:pt x="302167" y="115014"/>
                    <a:pt x="352467" y="53477"/>
                    <a:pt x="403655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1" name="任意多边形 143"/>
            <p:cNvSpPr/>
            <p:nvPr>
              <p:custDataLst>
                <p:tags r:id="rId36"/>
              </p:custDataLst>
            </p:nvPr>
          </p:nvSpPr>
          <p:spPr>
            <a:xfrm>
              <a:off x="3485039" y="5558808"/>
              <a:ext cx="783375" cy="1310608"/>
            </a:xfrm>
            <a:custGeom>
              <a:gdLst>
                <a:gd name="connsiteX0" fmla="*/ 756680 w 783375"/>
                <a:gd name="connsiteY0" fmla="*/ 0 h 1310608"/>
                <a:gd name="connsiteX1" fmla="*/ 783375 w 783375"/>
                <a:gd name="connsiteY1" fmla="*/ 30523 h 1310608"/>
                <a:gd name="connsiteX2" fmla="*/ 50163 w 783375"/>
                <a:gd name="connsiteY2" fmla="*/ 1300484 h 1310608"/>
                <a:gd name="connsiteX3" fmla="*/ 44318 w 783375"/>
                <a:gd name="connsiteY3" fmla="*/ 1310608 h 1310608"/>
                <a:gd name="connsiteX4" fmla="*/ 0 w 783375"/>
                <a:gd name="connsiteY4" fmla="*/ 1310608 h 1310608"/>
                <a:gd name="connsiteX5" fmla="*/ 14449 w 783375"/>
                <a:gd name="connsiteY5" fmla="*/ 1285582 h 1310608"/>
                <a:gd name="connsiteX6" fmla="*/ 756680 w 783375"/>
                <a:gd name="connsiteY6" fmla="*/ 0 h 13106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83375" h="1310608">
                  <a:moveTo>
                    <a:pt x="756680" y="0"/>
                  </a:moveTo>
                  <a:cubicBezTo>
                    <a:pt x="766124" y="9230"/>
                    <a:pt x="775567" y="18460"/>
                    <a:pt x="783375" y="30523"/>
                  </a:cubicBezTo>
                  <a:cubicBezTo>
                    <a:pt x="783375" y="30523"/>
                    <a:pt x="783375" y="30523"/>
                    <a:pt x="50163" y="1300484"/>
                  </a:cubicBezTo>
                  <a:lnTo>
                    <a:pt x="44318" y="1310608"/>
                  </a:lnTo>
                  <a:lnTo>
                    <a:pt x="0" y="1310608"/>
                  </a:lnTo>
                  <a:lnTo>
                    <a:pt x="14449" y="1285582"/>
                  </a:lnTo>
                  <a:cubicBezTo>
                    <a:pt x="139440" y="1069091"/>
                    <a:pt x="361647" y="684218"/>
                    <a:pt x="756680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2" name="任意多边形 142"/>
            <p:cNvSpPr/>
            <p:nvPr>
              <p:custDataLst>
                <p:tags r:id="rId37"/>
              </p:custDataLst>
            </p:nvPr>
          </p:nvSpPr>
          <p:spPr>
            <a:xfrm>
              <a:off x="3614023" y="5630782"/>
              <a:ext cx="736081" cy="1238634"/>
            </a:xfrm>
            <a:custGeom>
              <a:gdLst>
                <a:gd name="connsiteX0" fmla="*/ 715126 w 736081"/>
                <a:gd name="connsiteY0" fmla="*/ 0 h 1238634"/>
                <a:gd name="connsiteX1" fmla="*/ 736081 w 736081"/>
                <a:gd name="connsiteY1" fmla="*/ 40464 h 1238634"/>
                <a:gd name="connsiteX2" fmla="*/ 96173 w 736081"/>
                <a:gd name="connsiteY2" fmla="*/ 1148817 h 1238634"/>
                <a:gd name="connsiteX3" fmla="*/ 44317 w 736081"/>
                <a:gd name="connsiteY3" fmla="*/ 1238634 h 1238634"/>
                <a:gd name="connsiteX4" fmla="*/ 0 w 736081"/>
                <a:gd name="connsiteY4" fmla="*/ 1238634 h 1238634"/>
                <a:gd name="connsiteX5" fmla="*/ 46707 w 736081"/>
                <a:gd name="connsiteY5" fmla="*/ 1157736 h 1238634"/>
                <a:gd name="connsiteX6" fmla="*/ 715126 w 736081"/>
                <a:gd name="connsiteY6" fmla="*/ 0 h 12386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6081" h="1238634">
                  <a:moveTo>
                    <a:pt x="715126" y="0"/>
                  </a:moveTo>
                  <a:cubicBezTo>
                    <a:pt x="722930" y="12070"/>
                    <a:pt x="729915" y="25558"/>
                    <a:pt x="736081" y="40464"/>
                  </a:cubicBezTo>
                  <a:cubicBezTo>
                    <a:pt x="736081" y="40464"/>
                    <a:pt x="736081" y="40464"/>
                    <a:pt x="96173" y="1148817"/>
                  </a:cubicBezTo>
                  <a:lnTo>
                    <a:pt x="44317" y="1238634"/>
                  </a:lnTo>
                  <a:lnTo>
                    <a:pt x="0" y="1238634"/>
                  </a:lnTo>
                  <a:lnTo>
                    <a:pt x="46707" y="1157736"/>
                  </a:lnTo>
                  <a:cubicBezTo>
                    <a:pt x="176245" y="933368"/>
                    <a:pt x="383507" y="574381"/>
                    <a:pt x="715126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3" name="任意多边形 141"/>
            <p:cNvSpPr/>
            <p:nvPr>
              <p:custDataLst>
                <p:tags r:id="rId38"/>
              </p:custDataLst>
            </p:nvPr>
          </p:nvSpPr>
          <p:spPr>
            <a:xfrm>
              <a:off x="3743006" y="5718881"/>
              <a:ext cx="680330" cy="1150536"/>
            </a:xfrm>
            <a:custGeom>
              <a:gdLst>
                <a:gd name="connsiteX0" fmla="*/ 664262 w 680330"/>
                <a:gd name="connsiteY0" fmla="*/ 0 h 1150536"/>
                <a:gd name="connsiteX1" fmla="*/ 680330 w 680330"/>
                <a:gd name="connsiteY1" fmla="*/ 48930 h 1150536"/>
                <a:gd name="connsiteX2" fmla="*/ 75412 w 680330"/>
                <a:gd name="connsiteY2" fmla="*/ 1096678 h 1150536"/>
                <a:gd name="connsiteX3" fmla="*/ 44317 w 680330"/>
                <a:gd name="connsiteY3" fmla="*/ 1150536 h 1150536"/>
                <a:gd name="connsiteX4" fmla="*/ 0 w 680330"/>
                <a:gd name="connsiteY4" fmla="*/ 1150536 h 1150536"/>
                <a:gd name="connsiteX5" fmla="*/ 23987 w 680330"/>
                <a:gd name="connsiteY5" fmla="*/ 1108989 h 1150536"/>
                <a:gd name="connsiteX6" fmla="*/ 664262 w 680330"/>
                <a:gd name="connsiteY6" fmla="*/ 0 h 11505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0330" h="1150536">
                  <a:moveTo>
                    <a:pt x="664262" y="0"/>
                  </a:moveTo>
                  <a:cubicBezTo>
                    <a:pt x="670436" y="14894"/>
                    <a:pt x="675792" y="31204"/>
                    <a:pt x="680330" y="48930"/>
                  </a:cubicBezTo>
                  <a:cubicBezTo>
                    <a:pt x="680330" y="48930"/>
                    <a:pt x="680330" y="48930"/>
                    <a:pt x="75412" y="1096678"/>
                  </a:cubicBezTo>
                  <a:lnTo>
                    <a:pt x="44317" y="1150536"/>
                  </a:lnTo>
                  <a:lnTo>
                    <a:pt x="0" y="1150536"/>
                  </a:lnTo>
                  <a:lnTo>
                    <a:pt x="23987" y="1108989"/>
                  </a:lnTo>
                  <a:cubicBezTo>
                    <a:pt x="148072" y="894069"/>
                    <a:pt x="346606" y="550196"/>
                    <a:pt x="664262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4" name="任意多边形 140"/>
            <p:cNvSpPr/>
            <p:nvPr>
              <p:custDataLst>
                <p:tags r:id="rId39"/>
              </p:custDataLst>
            </p:nvPr>
          </p:nvSpPr>
          <p:spPr>
            <a:xfrm>
              <a:off x="3870035" y="5819324"/>
              <a:ext cx="614984" cy="1050093"/>
            </a:xfrm>
            <a:custGeom>
              <a:gdLst>
                <a:gd name="connsiteX0" fmla="*/ 606271 w 614984"/>
                <a:gd name="connsiteY0" fmla="*/ 0 h 1050093"/>
                <a:gd name="connsiteX1" fmla="*/ 614984 w 614984"/>
                <a:gd name="connsiteY1" fmla="*/ 61668 h 1050093"/>
                <a:gd name="connsiteX2" fmla="*/ 115513 w 614984"/>
                <a:gd name="connsiteY2" fmla="*/ 926777 h 1050093"/>
                <a:gd name="connsiteX3" fmla="*/ 44317 w 614984"/>
                <a:gd name="connsiteY3" fmla="*/ 1050093 h 1050093"/>
                <a:gd name="connsiteX4" fmla="*/ 0 w 614984"/>
                <a:gd name="connsiteY4" fmla="*/ 1050093 h 1050093"/>
                <a:gd name="connsiteX5" fmla="*/ 5653 w 614984"/>
                <a:gd name="connsiteY5" fmla="*/ 1040301 h 1050093"/>
                <a:gd name="connsiteX6" fmla="*/ 606271 w 614984"/>
                <a:gd name="connsiteY6" fmla="*/ 0 h 1050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4984" h="1050093">
                  <a:moveTo>
                    <a:pt x="606271" y="0"/>
                  </a:moveTo>
                  <a:cubicBezTo>
                    <a:pt x="610685" y="19540"/>
                    <a:pt x="613590" y="40096"/>
                    <a:pt x="614984" y="61668"/>
                  </a:cubicBezTo>
                  <a:cubicBezTo>
                    <a:pt x="614984" y="61668"/>
                    <a:pt x="614984" y="61668"/>
                    <a:pt x="115513" y="926777"/>
                  </a:cubicBezTo>
                  <a:lnTo>
                    <a:pt x="44317" y="1050093"/>
                  </a:lnTo>
                  <a:lnTo>
                    <a:pt x="0" y="1050093"/>
                  </a:lnTo>
                  <a:lnTo>
                    <a:pt x="5653" y="1040301"/>
                  </a:lnTo>
                  <a:cubicBezTo>
                    <a:pt x="122052" y="838692"/>
                    <a:pt x="308290" y="516118"/>
                    <a:pt x="60627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5" name="任意多边形 139"/>
            <p:cNvSpPr/>
            <p:nvPr>
              <p:custDataLst>
                <p:tags r:id="rId40"/>
              </p:custDataLst>
            </p:nvPr>
          </p:nvSpPr>
          <p:spPr>
            <a:xfrm>
              <a:off x="3999017" y="5938200"/>
              <a:ext cx="538932" cy="931217"/>
            </a:xfrm>
            <a:custGeom>
              <a:gdLst>
                <a:gd name="connsiteX0" fmla="*/ 537639 w 538932"/>
                <a:gd name="connsiteY0" fmla="*/ 0 h 931217"/>
                <a:gd name="connsiteX1" fmla="*/ 537322 w 538932"/>
                <a:gd name="connsiteY1" fmla="*/ 77309 h 931217"/>
                <a:gd name="connsiteX2" fmla="*/ 98704 w 538932"/>
                <a:gd name="connsiteY2" fmla="*/ 837017 h 931217"/>
                <a:gd name="connsiteX3" fmla="*/ 44318 w 538932"/>
                <a:gd name="connsiteY3" fmla="*/ 931217 h 931217"/>
                <a:gd name="connsiteX4" fmla="*/ 0 w 538932"/>
                <a:gd name="connsiteY4" fmla="*/ 931217 h 931217"/>
                <a:gd name="connsiteX5" fmla="*/ 50362 w 538932"/>
                <a:gd name="connsiteY5" fmla="*/ 843989 h 931217"/>
                <a:gd name="connsiteX6" fmla="*/ 537639 w 538932"/>
                <a:gd name="connsiteY6" fmla="*/ 0 h 931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38932" h="931217">
                  <a:moveTo>
                    <a:pt x="537639" y="0"/>
                  </a:moveTo>
                  <a:cubicBezTo>
                    <a:pt x="539590" y="23807"/>
                    <a:pt x="539211" y="50049"/>
                    <a:pt x="537322" y="77309"/>
                  </a:cubicBezTo>
                  <a:cubicBezTo>
                    <a:pt x="537322" y="77309"/>
                    <a:pt x="537322" y="77309"/>
                    <a:pt x="98704" y="837017"/>
                  </a:cubicBezTo>
                  <a:lnTo>
                    <a:pt x="44318" y="931217"/>
                  </a:lnTo>
                  <a:lnTo>
                    <a:pt x="0" y="931217"/>
                  </a:lnTo>
                  <a:lnTo>
                    <a:pt x="50362" y="843989"/>
                  </a:lnTo>
                  <a:cubicBezTo>
                    <a:pt x="156981" y="659318"/>
                    <a:pt x="312064" y="390707"/>
                    <a:pt x="537639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6" name="任意多边形 138"/>
            <p:cNvSpPr/>
            <p:nvPr>
              <p:custDataLst>
                <p:tags r:id="rId41"/>
              </p:custDataLst>
            </p:nvPr>
          </p:nvSpPr>
          <p:spPr>
            <a:xfrm>
              <a:off x="4128002" y="6080530"/>
              <a:ext cx="455464" cy="788887"/>
            </a:xfrm>
            <a:custGeom>
              <a:gdLst>
                <a:gd name="connsiteX0" fmla="*/ 455464 w 455464"/>
                <a:gd name="connsiteY0" fmla="*/ 0 h 788887"/>
                <a:gd name="connsiteX1" fmla="*/ 440416 w 455464"/>
                <a:gd name="connsiteY1" fmla="*/ 102823 h 788887"/>
                <a:gd name="connsiteX2" fmla="*/ 88431 w 455464"/>
                <a:gd name="connsiteY2" fmla="*/ 712479 h 788887"/>
                <a:gd name="connsiteX3" fmla="*/ 44317 w 455464"/>
                <a:gd name="connsiteY3" fmla="*/ 788887 h 788887"/>
                <a:gd name="connsiteX4" fmla="*/ 0 w 455464"/>
                <a:gd name="connsiteY4" fmla="*/ 788887 h 788887"/>
                <a:gd name="connsiteX5" fmla="*/ 35594 w 455464"/>
                <a:gd name="connsiteY5" fmla="*/ 727235 h 788887"/>
                <a:gd name="connsiteX6" fmla="*/ 455464 w 455464"/>
                <a:gd name="connsiteY6" fmla="*/ 0 h 7888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5463" h="788887">
                  <a:moveTo>
                    <a:pt x="455464" y="0"/>
                  </a:moveTo>
                  <a:cubicBezTo>
                    <a:pt x="451686" y="33729"/>
                    <a:pt x="447216" y="67059"/>
                    <a:pt x="440416" y="102823"/>
                  </a:cubicBezTo>
                  <a:cubicBezTo>
                    <a:pt x="440416" y="102823"/>
                    <a:pt x="440416" y="102823"/>
                    <a:pt x="88431" y="712479"/>
                  </a:cubicBezTo>
                  <a:lnTo>
                    <a:pt x="44317" y="788887"/>
                  </a:lnTo>
                  <a:lnTo>
                    <a:pt x="0" y="788887"/>
                  </a:lnTo>
                  <a:lnTo>
                    <a:pt x="35594" y="727235"/>
                  </a:lnTo>
                  <a:cubicBezTo>
                    <a:pt x="127465" y="568111"/>
                    <a:pt x="261094" y="336658"/>
                    <a:pt x="455464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7" name="任意多边形 137"/>
            <p:cNvSpPr/>
            <p:nvPr>
              <p:custDataLst>
                <p:tags r:id="rId42"/>
              </p:custDataLst>
            </p:nvPr>
          </p:nvSpPr>
          <p:spPr>
            <a:xfrm>
              <a:off x="4256988" y="6262435"/>
              <a:ext cx="350441" cy="606982"/>
            </a:xfrm>
            <a:custGeom>
              <a:gdLst>
                <a:gd name="connsiteX0" fmla="*/ 350441 w 350441"/>
                <a:gd name="connsiteY0" fmla="*/ 0 h 606982"/>
                <a:gd name="connsiteX1" fmla="*/ 302636 w 350441"/>
                <a:gd name="connsiteY1" fmla="*/ 159559 h 606982"/>
                <a:gd name="connsiteX2" fmla="*/ 92049 w 350441"/>
                <a:gd name="connsiteY2" fmla="*/ 524307 h 606982"/>
                <a:gd name="connsiteX3" fmla="*/ 44317 w 350441"/>
                <a:gd name="connsiteY3" fmla="*/ 606982 h 606982"/>
                <a:gd name="connsiteX4" fmla="*/ 0 w 350441"/>
                <a:gd name="connsiteY4" fmla="*/ 606982 h 606982"/>
                <a:gd name="connsiteX5" fmla="*/ 28827 w 350441"/>
                <a:gd name="connsiteY5" fmla="*/ 557052 h 606982"/>
                <a:gd name="connsiteX6" fmla="*/ 350441 w 350441"/>
                <a:gd name="connsiteY6" fmla="*/ 0 h 6069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50441" h="606982">
                  <a:moveTo>
                    <a:pt x="350441" y="0"/>
                  </a:moveTo>
                  <a:cubicBezTo>
                    <a:pt x="338221" y="51550"/>
                    <a:pt x="322286" y="104737"/>
                    <a:pt x="302636" y="159559"/>
                  </a:cubicBezTo>
                  <a:cubicBezTo>
                    <a:pt x="302636" y="159559"/>
                    <a:pt x="302636" y="159559"/>
                    <a:pt x="92049" y="524307"/>
                  </a:cubicBezTo>
                  <a:lnTo>
                    <a:pt x="44317" y="606982"/>
                  </a:lnTo>
                  <a:lnTo>
                    <a:pt x="0" y="606982"/>
                  </a:lnTo>
                  <a:lnTo>
                    <a:pt x="28827" y="557052"/>
                  </a:lnTo>
                  <a:cubicBezTo>
                    <a:pt x="99198" y="435165"/>
                    <a:pt x="201556" y="257876"/>
                    <a:pt x="350441" y="0"/>
                  </a:cubicBez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48" name="任意多边形 136"/>
            <p:cNvSpPr/>
            <p:nvPr>
              <p:custDataLst>
                <p:tags r:id="rId43"/>
              </p:custDataLst>
            </p:nvPr>
          </p:nvSpPr>
          <p:spPr>
            <a:xfrm>
              <a:off x="4384017" y="6554888"/>
              <a:ext cx="181594" cy="314529"/>
            </a:xfrm>
            <a:custGeom>
              <a:gdLst>
                <a:gd name="connsiteX0" fmla="*/ 181594 w 181594"/>
                <a:gd name="connsiteY0" fmla="*/ 0 h 314529"/>
                <a:gd name="connsiteX1" fmla="*/ 100989 w 181594"/>
                <a:gd name="connsiteY1" fmla="*/ 187001 h 314529"/>
                <a:gd name="connsiteX2" fmla="*/ 44195 w 181594"/>
                <a:gd name="connsiteY2" fmla="*/ 273100 h 314529"/>
                <a:gd name="connsiteX3" fmla="*/ 9396 w 181594"/>
                <a:gd name="connsiteY3" fmla="*/ 314529 h 314529"/>
                <a:gd name="connsiteX4" fmla="*/ 0 w 181594"/>
                <a:gd name="connsiteY4" fmla="*/ 314529 h 314529"/>
                <a:gd name="connsiteX5" fmla="*/ 181594 w 181594"/>
                <a:gd name="connsiteY5" fmla="*/ 0 h 31452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1594" h="314529">
                  <a:moveTo>
                    <a:pt x="181594" y="0"/>
                  </a:moveTo>
                  <a:cubicBezTo>
                    <a:pt x="162164" y="64117"/>
                    <a:pt x="136056" y="126263"/>
                    <a:pt x="100989" y="187001"/>
                  </a:cubicBezTo>
                  <a:cubicBezTo>
                    <a:pt x="83455" y="217370"/>
                    <a:pt x="64497" y="245976"/>
                    <a:pt x="44195" y="273100"/>
                  </a:cubicBezTo>
                  <a:lnTo>
                    <a:pt x="9396" y="314529"/>
                  </a:lnTo>
                  <a:lnTo>
                    <a:pt x="0" y="314529"/>
                  </a:lnTo>
                  <a:lnTo>
                    <a:pt x="181594" y="0"/>
                  </a:lnTo>
                  <a:close/>
                </a:path>
              </a:pathLst>
            </a:custGeom>
            <a:solidFill>
              <a:schemeClr val="accent2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49" name="组合 48"/>
          <p:cNvGrpSpPr/>
          <p:nvPr>
            <p:custDataLst>
              <p:tags r:id="rId44"/>
            </p:custDataLst>
          </p:nvPr>
        </p:nvGrpSpPr>
        <p:grpSpPr>
          <a:xfrm>
            <a:off x="6783089" y="-11908"/>
            <a:ext cx="1968253" cy="1577929"/>
            <a:chOff x="9044119" y="-15877"/>
            <a:chExt cx="2624337" cy="2103905"/>
          </a:xfrm>
        </p:grpSpPr>
        <p:sp>
          <p:nvSpPr>
            <p:cNvPr id="50" name="任意多边形 122"/>
            <p:cNvSpPr/>
            <p:nvPr>
              <p:custDataLst>
                <p:tags r:id="rId45"/>
              </p:custDataLst>
            </p:nvPr>
          </p:nvSpPr>
          <p:spPr>
            <a:xfrm>
              <a:off x="9044119" y="-15876"/>
              <a:ext cx="407785" cy="706307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1" name="任意多边形 121"/>
            <p:cNvSpPr/>
            <p:nvPr>
              <p:custDataLst>
                <p:tags r:id="rId46"/>
              </p:custDataLst>
            </p:nvPr>
          </p:nvSpPr>
          <p:spPr>
            <a:xfrm>
              <a:off x="9058874" y="-15876"/>
              <a:ext cx="575657" cy="997070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2" name="任意多边形 120"/>
            <p:cNvSpPr/>
            <p:nvPr>
              <p:custDataLst>
                <p:tags r:id="rId47"/>
              </p:custDataLst>
            </p:nvPr>
          </p:nvSpPr>
          <p:spPr>
            <a:xfrm>
              <a:off x="9113492" y="-15876"/>
              <a:ext cx="700903" cy="1213998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3" name="任意多边形 119"/>
            <p:cNvSpPr/>
            <p:nvPr>
              <p:custDataLst>
                <p:tags r:id="rId48"/>
              </p:custDataLst>
            </p:nvPr>
          </p:nvSpPr>
          <p:spPr>
            <a:xfrm>
              <a:off x="9184090" y="-15876"/>
              <a:ext cx="812932" cy="1394769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4" name="任意多边形 118"/>
            <p:cNvSpPr/>
            <p:nvPr>
              <p:custDataLst>
                <p:tags r:id="rId49"/>
              </p:custDataLst>
            </p:nvPr>
          </p:nvSpPr>
          <p:spPr>
            <a:xfrm>
              <a:off x="9267546" y="-15876"/>
              <a:ext cx="912104" cy="154648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5" name="任意多边形 117"/>
            <p:cNvSpPr/>
            <p:nvPr>
              <p:custDataLst>
                <p:tags r:id="rId50"/>
              </p:custDataLst>
            </p:nvPr>
          </p:nvSpPr>
          <p:spPr>
            <a:xfrm>
              <a:off x="9366478" y="-15876"/>
              <a:ext cx="995799" cy="167537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6" name="任意多边形 116"/>
            <p:cNvSpPr/>
            <p:nvPr>
              <p:custDataLst>
                <p:tags r:id="rId51"/>
              </p:custDataLst>
            </p:nvPr>
          </p:nvSpPr>
          <p:spPr>
            <a:xfrm>
              <a:off x="9478515" y="-15876"/>
              <a:ext cx="1066392" cy="1785584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7" name="任意多边形 115"/>
            <p:cNvSpPr/>
            <p:nvPr>
              <p:custDataLst>
                <p:tags r:id="rId52"/>
              </p:custDataLst>
            </p:nvPr>
          </p:nvSpPr>
          <p:spPr>
            <a:xfrm>
              <a:off x="9598080" y="-15877"/>
              <a:ext cx="1126689" cy="1877994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8" name="任意多边形 114"/>
            <p:cNvSpPr/>
            <p:nvPr>
              <p:custDataLst>
                <p:tags r:id="rId53"/>
              </p:custDataLst>
            </p:nvPr>
          </p:nvSpPr>
          <p:spPr>
            <a:xfrm>
              <a:off x="9730418" y="-15876"/>
              <a:ext cx="1176980" cy="1953062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59" name="任意多边形 113"/>
            <p:cNvSpPr/>
            <p:nvPr>
              <p:custDataLst>
                <p:tags r:id="rId54"/>
              </p:custDataLst>
            </p:nvPr>
          </p:nvSpPr>
          <p:spPr>
            <a:xfrm>
              <a:off x="9872180" y="-15876"/>
              <a:ext cx="1217844" cy="2011807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0" name="任意多边形 112"/>
            <p:cNvSpPr/>
            <p:nvPr>
              <p:custDataLst>
                <p:tags r:id="rId55"/>
              </p:custDataLst>
            </p:nvPr>
          </p:nvSpPr>
          <p:spPr>
            <a:xfrm>
              <a:off x="10022332" y="-15876"/>
              <a:ext cx="1250320" cy="2057325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1" name="任意多边形 111"/>
            <p:cNvSpPr/>
            <p:nvPr>
              <p:custDataLst>
                <p:tags r:id="rId56"/>
              </p:custDataLst>
            </p:nvPr>
          </p:nvSpPr>
          <p:spPr>
            <a:xfrm>
              <a:off x="10185663" y="-2916"/>
              <a:ext cx="1222136" cy="2077396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2" name="任意多边形 110"/>
            <p:cNvSpPr/>
            <p:nvPr>
              <p:custDataLst>
                <p:tags r:id="rId57"/>
              </p:custDataLst>
            </p:nvPr>
          </p:nvSpPr>
          <p:spPr>
            <a:xfrm>
              <a:off x="10357701" y="139301"/>
              <a:ext cx="1137436" cy="1948727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3" name="任意多边形 109"/>
            <p:cNvSpPr/>
            <p:nvPr>
              <p:custDataLst>
                <p:tags r:id="rId58"/>
              </p:custDataLst>
            </p:nvPr>
          </p:nvSpPr>
          <p:spPr>
            <a:xfrm>
              <a:off x="10546195" y="307619"/>
              <a:ext cx="1023884" cy="1770248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4" name="任意多边形 108"/>
            <p:cNvSpPr/>
            <p:nvPr>
              <p:custDataLst>
                <p:tags r:id="rId59"/>
              </p:custDataLst>
            </p:nvPr>
          </p:nvSpPr>
          <p:spPr>
            <a:xfrm>
              <a:off x="10753860" y="509144"/>
              <a:ext cx="880668" cy="1525362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5" name="任意多边形 107"/>
            <p:cNvSpPr/>
            <p:nvPr>
              <p:custDataLst>
                <p:tags r:id="rId60"/>
              </p:custDataLst>
            </p:nvPr>
          </p:nvSpPr>
          <p:spPr>
            <a:xfrm>
              <a:off x="10993875" y="766703"/>
              <a:ext cx="674581" cy="1168406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6" name="任意多边形 106"/>
            <p:cNvSpPr/>
            <p:nvPr>
              <p:custDataLst>
                <p:tags r:id="rId61"/>
              </p:custDataLst>
            </p:nvPr>
          </p:nvSpPr>
          <p:spPr>
            <a:xfrm>
              <a:off x="11322880" y="1180787"/>
              <a:ext cx="286367" cy="496002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grpSp>
        <p:nvGrpSpPr>
          <p:cNvPr id="67" name="组合 66"/>
          <p:cNvGrpSpPr/>
          <p:nvPr>
            <p:custDataLst>
              <p:tags r:id="rId62"/>
            </p:custDataLst>
          </p:nvPr>
        </p:nvGrpSpPr>
        <p:grpSpPr>
          <a:xfrm>
            <a:off x="2961417" y="-11934"/>
            <a:ext cx="632219" cy="506844"/>
            <a:chOff x="3948556" y="-15912"/>
            <a:chExt cx="842959" cy="675792"/>
          </a:xfrm>
        </p:grpSpPr>
        <p:sp>
          <p:nvSpPr>
            <p:cNvPr id="68" name="任意多边形 122"/>
            <p:cNvSpPr/>
            <p:nvPr>
              <p:custDataLst>
                <p:tags r:id="rId63"/>
              </p:custDataLst>
            </p:nvPr>
          </p:nvSpPr>
          <p:spPr>
            <a:xfrm>
              <a:off x="3948556" y="-15912"/>
              <a:ext cx="130984" cy="226872"/>
            </a:xfrm>
            <a:custGeom>
              <a:gdLst>
                <a:gd name="connsiteX0" fmla="*/ 255661 w 302156"/>
                <a:gd name="connsiteY0" fmla="*/ 0 h 523351"/>
                <a:gd name="connsiteX1" fmla="*/ 302156 w 302156"/>
                <a:gd name="connsiteY1" fmla="*/ 0 h 523351"/>
                <a:gd name="connsiteX2" fmla="*/ 285876 w 302156"/>
                <a:gd name="connsiteY2" fmla="*/ 28198 h 523351"/>
                <a:gd name="connsiteX3" fmla="*/ 0 w 302156"/>
                <a:gd name="connsiteY3" fmla="*/ 523351 h 523351"/>
                <a:gd name="connsiteX4" fmla="*/ 86860 w 302156"/>
                <a:gd name="connsiteY4" fmla="*/ 292372 h 523351"/>
                <a:gd name="connsiteX5" fmla="*/ 207463 w 302156"/>
                <a:gd name="connsiteY5" fmla="*/ 83480 h 523351"/>
                <a:gd name="connsiteX6" fmla="*/ 255661 w 302156"/>
                <a:gd name="connsiteY6" fmla="*/ 0 h 5233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2156" h="523351">
                  <a:moveTo>
                    <a:pt x="255661" y="0"/>
                  </a:moveTo>
                  <a:lnTo>
                    <a:pt x="302156" y="0"/>
                  </a:lnTo>
                  <a:lnTo>
                    <a:pt x="285876" y="28198"/>
                  </a:lnTo>
                  <a:cubicBezTo>
                    <a:pt x="223325" y="136541"/>
                    <a:pt x="132341" y="294130"/>
                    <a:pt x="0" y="523351"/>
                  </a:cubicBezTo>
                  <a:cubicBezTo>
                    <a:pt x="21737" y="448790"/>
                    <a:pt x="51262" y="370808"/>
                    <a:pt x="86860" y="292372"/>
                  </a:cubicBezTo>
                  <a:cubicBezTo>
                    <a:pt x="86860" y="292372"/>
                    <a:pt x="86860" y="292372"/>
                    <a:pt x="207463" y="83480"/>
                  </a:cubicBezTo>
                  <a:lnTo>
                    <a:pt x="2556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69" name="任意多边形 121"/>
            <p:cNvSpPr/>
            <p:nvPr>
              <p:custDataLst>
                <p:tags r:id="rId64"/>
              </p:custDataLst>
            </p:nvPr>
          </p:nvSpPr>
          <p:spPr>
            <a:xfrm>
              <a:off x="3953295" y="-15912"/>
              <a:ext cx="184906" cy="320267"/>
            </a:xfrm>
            <a:custGeom>
              <a:gdLst>
                <a:gd name="connsiteX0" fmla="*/ 380051 w 426544"/>
                <a:gd name="connsiteY0" fmla="*/ 0 h 738797"/>
                <a:gd name="connsiteX1" fmla="*/ 426544 w 426544"/>
                <a:gd name="connsiteY1" fmla="*/ 0 h 738797"/>
                <a:gd name="connsiteX2" fmla="*/ 408138 w 426544"/>
                <a:gd name="connsiteY2" fmla="*/ 31881 h 738797"/>
                <a:gd name="connsiteX3" fmla="*/ 0 w 426544"/>
                <a:gd name="connsiteY3" fmla="*/ 738797 h 738797"/>
                <a:gd name="connsiteX4" fmla="*/ 23528 w 426544"/>
                <a:gd name="connsiteY4" fmla="*/ 617513 h 738797"/>
                <a:gd name="connsiteX5" fmla="*/ 350321 w 426544"/>
                <a:gd name="connsiteY5" fmla="*/ 51493 h 738797"/>
                <a:gd name="connsiteX6" fmla="*/ 380051 w 426544"/>
                <a:gd name="connsiteY6" fmla="*/ 0 h 73879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6544" h="738797">
                  <a:moveTo>
                    <a:pt x="380051" y="0"/>
                  </a:moveTo>
                  <a:lnTo>
                    <a:pt x="426544" y="0"/>
                  </a:lnTo>
                  <a:lnTo>
                    <a:pt x="408138" y="31881"/>
                  </a:lnTo>
                  <a:cubicBezTo>
                    <a:pt x="318835" y="186559"/>
                    <a:pt x="188939" y="411545"/>
                    <a:pt x="0" y="738797"/>
                  </a:cubicBezTo>
                  <a:cubicBezTo>
                    <a:pt x="4959" y="700009"/>
                    <a:pt x="13087" y="659086"/>
                    <a:pt x="23528" y="617513"/>
                  </a:cubicBezTo>
                  <a:cubicBezTo>
                    <a:pt x="23528" y="617513"/>
                    <a:pt x="23528" y="617513"/>
                    <a:pt x="350321" y="51493"/>
                  </a:cubicBezTo>
                  <a:lnTo>
                    <a:pt x="38005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0" name="任意多边形 120"/>
            <p:cNvSpPr/>
            <p:nvPr>
              <p:custDataLst>
                <p:tags r:id="rId65"/>
              </p:custDataLst>
            </p:nvPr>
          </p:nvSpPr>
          <p:spPr>
            <a:xfrm>
              <a:off x="3970839" y="-15912"/>
              <a:ext cx="225136" cy="389946"/>
            </a:xfrm>
            <a:custGeom>
              <a:gdLst>
                <a:gd name="connsiteX0" fmla="*/ 472852 w 519347"/>
                <a:gd name="connsiteY0" fmla="*/ 0 h 899534"/>
                <a:gd name="connsiteX1" fmla="*/ 519347 w 519347"/>
                <a:gd name="connsiteY1" fmla="*/ 0 h 899534"/>
                <a:gd name="connsiteX2" fmla="*/ 488447 w 519347"/>
                <a:gd name="connsiteY2" fmla="*/ 53520 h 899534"/>
                <a:gd name="connsiteX3" fmla="*/ 0 w 519347"/>
                <a:gd name="connsiteY3" fmla="*/ 899534 h 899534"/>
                <a:gd name="connsiteX4" fmla="*/ 4566 w 519347"/>
                <a:gd name="connsiteY4" fmla="*/ 811095 h 899534"/>
                <a:gd name="connsiteX5" fmla="*/ 436464 w 519347"/>
                <a:gd name="connsiteY5" fmla="*/ 63025 h 899534"/>
                <a:gd name="connsiteX6" fmla="*/ 472852 w 519347"/>
                <a:gd name="connsiteY6" fmla="*/ 0 h 899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347" h="899533">
                  <a:moveTo>
                    <a:pt x="472852" y="0"/>
                  </a:moveTo>
                  <a:lnTo>
                    <a:pt x="519347" y="0"/>
                  </a:lnTo>
                  <a:lnTo>
                    <a:pt x="488447" y="53520"/>
                  </a:lnTo>
                  <a:cubicBezTo>
                    <a:pt x="381572" y="238633"/>
                    <a:pt x="226117" y="507889"/>
                    <a:pt x="0" y="899534"/>
                  </a:cubicBezTo>
                  <a:cubicBezTo>
                    <a:pt x="510" y="870130"/>
                    <a:pt x="1746" y="841145"/>
                    <a:pt x="4566" y="811095"/>
                  </a:cubicBezTo>
                  <a:cubicBezTo>
                    <a:pt x="4566" y="811095"/>
                    <a:pt x="4566" y="811095"/>
                    <a:pt x="436464" y="63025"/>
                  </a:cubicBezTo>
                  <a:lnTo>
                    <a:pt x="4728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1" name="任意多边形 119"/>
            <p:cNvSpPr/>
            <p:nvPr>
              <p:custDataLst>
                <p:tags r:id="rId66"/>
              </p:custDataLst>
            </p:nvPr>
          </p:nvSpPr>
          <p:spPr>
            <a:xfrm>
              <a:off x="3993516" y="-15912"/>
              <a:ext cx="261121" cy="448012"/>
            </a:xfrm>
            <a:custGeom>
              <a:gdLst>
                <a:gd name="connsiteX0" fmla="*/ 555861 w 602357"/>
                <a:gd name="connsiteY0" fmla="*/ 0 h 1033480"/>
                <a:gd name="connsiteX1" fmla="*/ 602357 w 602357"/>
                <a:gd name="connsiteY1" fmla="*/ 0 h 1033480"/>
                <a:gd name="connsiteX2" fmla="*/ 552857 w 602357"/>
                <a:gd name="connsiteY2" fmla="*/ 85735 h 1033480"/>
                <a:gd name="connsiteX3" fmla="*/ 5677 w 602357"/>
                <a:gd name="connsiteY3" fmla="*/ 1033480 h 1033480"/>
                <a:gd name="connsiteX4" fmla="*/ 0 w 602357"/>
                <a:gd name="connsiteY4" fmla="*/ 962780 h 1033480"/>
                <a:gd name="connsiteX5" fmla="*/ 503909 w 602357"/>
                <a:gd name="connsiteY5" fmla="*/ 89985 h 1033480"/>
                <a:gd name="connsiteX6" fmla="*/ 555861 w 602357"/>
                <a:gd name="connsiteY6" fmla="*/ 0 h 1033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2357" h="1033480">
                  <a:moveTo>
                    <a:pt x="555861" y="0"/>
                  </a:moveTo>
                  <a:lnTo>
                    <a:pt x="602357" y="0"/>
                  </a:lnTo>
                  <a:lnTo>
                    <a:pt x="552857" y="85735"/>
                  </a:lnTo>
                  <a:cubicBezTo>
                    <a:pt x="433131" y="293108"/>
                    <a:pt x="258983" y="594741"/>
                    <a:pt x="5677" y="1033480"/>
                  </a:cubicBezTo>
                  <a:cubicBezTo>
                    <a:pt x="1914" y="1011477"/>
                    <a:pt x="594" y="986919"/>
                    <a:pt x="0" y="962780"/>
                  </a:cubicBezTo>
                  <a:cubicBezTo>
                    <a:pt x="0" y="962780"/>
                    <a:pt x="0" y="962780"/>
                    <a:pt x="503909" y="89985"/>
                  </a:cubicBezTo>
                  <a:lnTo>
                    <a:pt x="555861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2" name="任意多边形 118"/>
            <p:cNvSpPr/>
            <p:nvPr>
              <p:custDataLst>
                <p:tags r:id="rId67"/>
              </p:custDataLst>
            </p:nvPr>
          </p:nvSpPr>
          <p:spPr>
            <a:xfrm>
              <a:off x="4020322" y="-15912"/>
              <a:ext cx="292975" cy="496744"/>
            </a:xfrm>
            <a:custGeom>
              <a:gdLst>
                <a:gd name="connsiteX0" fmla="*/ 629345 w 675840"/>
                <a:gd name="connsiteY0" fmla="*/ 0 h 1145896"/>
                <a:gd name="connsiteX1" fmla="*/ 675840 w 675840"/>
                <a:gd name="connsiteY1" fmla="*/ 0 h 1145896"/>
                <a:gd name="connsiteX2" fmla="*/ 673914 w 675840"/>
                <a:gd name="connsiteY2" fmla="*/ 3335 h 1145896"/>
                <a:gd name="connsiteX3" fmla="*/ 14256 w 675840"/>
                <a:gd name="connsiteY3" fmla="*/ 1145896 h 1145896"/>
                <a:gd name="connsiteX4" fmla="*/ 0 w 675840"/>
                <a:gd name="connsiteY4" fmla="*/ 1090056 h 1145896"/>
                <a:gd name="connsiteX5" fmla="*/ 618876 w 675840"/>
                <a:gd name="connsiteY5" fmla="*/ 18132 h 1145896"/>
                <a:gd name="connsiteX6" fmla="*/ 629345 w 675840"/>
                <a:gd name="connsiteY6" fmla="*/ 0 h 11458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75840" h="1145896">
                  <a:moveTo>
                    <a:pt x="629345" y="0"/>
                  </a:moveTo>
                  <a:lnTo>
                    <a:pt x="675840" y="0"/>
                  </a:lnTo>
                  <a:lnTo>
                    <a:pt x="673914" y="3335"/>
                  </a:lnTo>
                  <a:cubicBezTo>
                    <a:pt x="546073" y="224762"/>
                    <a:pt x="341528" y="579044"/>
                    <a:pt x="14256" y="1145896"/>
                  </a:cubicBezTo>
                  <a:cubicBezTo>
                    <a:pt x="8645" y="1128771"/>
                    <a:pt x="3893" y="1110157"/>
                    <a:pt x="0" y="1090056"/>
                  </a:cubicBezTo>
                  <a:cubicBezTo>
                    <a:pt x="0" y="1090056"/>
                    <a:pt x="0" y="1090056"/>
                    <a:pt x="618876" y="18132"/>
                  </a:cubicBezTo>
                  <a:lnTo>
                    <a:pt x="629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3" name="任意多边形 117"/>
            <p:cNvSpPr/>
            <p:nvPr>
              <p:custDataLst>
                <p:tags r:id="rId68"/>
              </p:custDataLst>
            </p:nvPr>
          </p:nvSpPr>
          <p:spPr>
            <a:xfrm>
              <a:off x="4052100" y="-15912"/>
              <a:ext cx="319859" cy="538144"/>
            </a:xfrm>
            <a:custGeom>
              <a:gdLst>
                <a:gd name="connsiteX0" fmla="*/ 691359 w 737856"/>
                <a:gd name="connsiteY0" fmla="*/ 0 h 1241399"/>
                <a:gd name="connsiteX1" fmla="*/ 737856 w 737856"/>
                <a:gd name="connsiteY1" fmla="*/ 0 h 1241399"/>
                <a:gd name="connsiteX2" fmla="*/ 713003 w 737856"/>
                <a:gd name="connsiteY2" fmla="*/ 43046 h 1241399"/>
                <a:gd name="connsiteX3" fmla="*/ 21133 w 737856"/>
                <a:gd name="connsiteY3" fmla="*/ 1241399 h 1241399"/>
                <a:gd name="connsiteX4" fmla="*/ 0 w 737856"/>
                <a:gd name="connsiteY4" fmla="*/ 1197470 h 1241399"/>
                <a:gd name="connsiteX5" fmla="*/ 660831 w 737856"/>
                <a:gd name="connsiteY5" fmla="*/ 52877 h 1241399"/>
                <a:gd name="connsiteX6" fmla="*/ 691359 w 737856"/>
                <a:gd name="connsiteY6" fmla="*/ 0 h 12413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37856" h="1241399">
                  <a:moveTo>
                    <a:pt x="691359" y="0"/>
                  </a:moveTo>
                  <a:lnTo>
                    <a:pt x="737856" y="0"/>
                  </a:lnTo>
                  <a:lnTo>
                    <a:pt x="713003" y="43046"/>
                  </a:lnTo>
                  <a:cubicBezTo>
                    <a:pt x="578920" y="275285"/>
                    <a:pt x="364386" y="646867"/>
                    <a:pt x="21133" y="1241399"/>
                  </a:cubicBezTo>
                  <a:cubicBezTo>
                    <a:pt x="13803" y="1227252"/>
                    <a:pt x="6472" y="1213104"/>
                    <a:pt x="0" y="1197470"/>
                  </a:cubicBezTo>
                  <a:cubicBezTo>
                    <a:pt x="0" y="1197470"/>
                    <a:pt x="0" y="1197470"/>
                    <a:pt x="660831" y="52877"/>
                  </a:cubicBezTo>
                  <a:lnTo>
                    <a:pt x="69135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4" name="任意多边形 116"/>
            <p:cNvSpPr/>
            <p:nvPr>
              <p:custDataLst>
                <p:tags r:id="rId69"/>
              </p:custDataLst>
            </p:nvPr>
          </p:nvSpPr>
          <p:spPr>
            <a:xfrm>
              <a:off x="4088088" y="-15912"/>
              <a:ext cx="342534" cy="573545"/>
            </a:xfrm>
            <a:custGeom>
              <a:gdLst>
                <a:gd name="connsiteX0" fmla="*/ 743667 w 790163"/>
                <a:gd name="connsiteY0" fmla="*/ 0 h 1323061"/>
                <a:gd name="connsiteX1" fmla="*/ 790163 w 790163"/>
                <a:gd name="connsiteY1" fmla="*/ 0 h 1323061"/>
                <a:gd name="connsiteX2" fmla="*/ 738294 w 790163"/>
                <a:gd name="connsiteY2" fmla="*/ 89838 h 1323061"/>
                <a:gd name="connsiteX3" fmla="*/ 26293 w 790163"/>
                <a:gd name="connsiteY3" fmla="*/ 1323061 h 1323061"/>
                <a:gd name="connsiteX4" fmla="*/ 0 w 790163"/>
                <a:gd name="connsiteY4" fmla="*/ 1288068 h 1323061"/>
                <a:gd name="connsiteX5" fmla="*/ 688336 w 790163"/>
                <a:gd name="connsiteY5" fmla="*/ 95836 h 1323061"/>
                <a:gd name="connsiteX6" fmla="*/ 743667 w 790163"/>
                <a:gd name="connsiteY6" fmla="*/ 0 h 13230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90163" h="1323061">
                  <a:moveTo>
                    <a:pt x="743667" y="0"/>
                  </a:moveTo>
                  <a:lnTo>
                    <a:pt x="790163" y="0"/>
                  </a:lnTo>
                  <a:lnTo>
                    <a:pt x="738294" y="89838"/>
                  </a:lnTo>
                  <a:cubicBezTo>
                    <a:pt x="600310" y="328835"/>
                    <a:pt x="379534" y="711229"/>
                    <a:pt x="26293" y="1323061"/>
                  </a:cubicBezTo>
                  <a:cubicBezTo>
                    <a:pt x="17243" y="1311892"/>
                    <a:pt x="8193" y="1300723"/>
                    <a:pt x="0" y="1288068"/>
                  </a:cubicBezTo>
                  <a:cubicBezTo>
                    <a:pt x="0" y="1288068"/>
                    <a:pt x="0" y="1288068"/>
                    <a:pt x="688336" y="95836"/>
                  </a:cubicBezTo>
                  <a:lnTo>
                    <a:pt x="743667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5" name="任意多边形 115"/>
            <p:cNvSpPr/>
            <p:nvPr>
              <p:custDataLst>
                <p:tags r:id="rId70"/>
              </p:custDataLst>
            </p:nvPr>
          </p:nvSpPr>
          <p:spPr>
            <a:xfrm>
              <a:off x="4126493" y="-15912"/>
              <a:ext cx="361902" cy="603227"/>
            </a:xfrm>
            <a:custGeom>
              <a:gdLst>
                <a:gd name="connsiteX0" fmla="*/ 788345 w 834841"/>
                <a:gd name="connsiteY0" fmla="*/ 0 h 1391534"/>
                <a:gd name="connsiteX1" fmla="*/ 834841 w 834841"/>
                <a:gd name="connsiteY1" fmla="*/ 0 h 1391534"/>
                <a:gd name="connsiteX2" fmla="*/ 815980 w 834841"/>
                <a:gd name="connsiteY2" fmla="*/ 32668 h 1391534"/>
                <a:gd name="connsiteX3" fmla="*/ 31438 w 834841"/>
                <a:gd name="connsiteY3" fmla="*/ 1391534 h 1391534"/>
                <a:gd name="connsiteX4" fmla="*/ 0 w 834841"/>
                <a:gd name="connsiteY4" fmla="*/ 1365455 h 1391534"/>
                <a:gd name="connsiteX5" fmla="*/ 780748 w 834841"/>
                <a:gd name="connsiteY5" fmla="*/ 13159 h 1391534"/>
                <a:gd name="connsiteX6" fmla="*/ 788345 w 834841"/>
                <a:gd name="connsiteY6" fmla="*/ 0 h 13915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34841" h="1391534">
                  <a:moveTo>
                    <a:pt x="788345" y="0"/>
                  </a:moveTo>
                  <a:lnTo>
                    <a:pt x="834841" y="0"/>
                  </a:lnTo>
                  <a:lnTo>
                    <a:pt x="815980" y="32668"/>
                  </a:lnTo>
                  <a:cubicBezTo>
                    <a:pt x="683864" y="261500"/>
                    <a:pt x="448991" y="668312"/>
                    <a:pt x="31438" y="1391534"/>
                  </a:cubicBezTo>
                  <a:cubicBezTo>
                    <a:pt x="20672" y="1383337"/>
                    <a:pt x="9907" y="1375139"/>
                    <a:pt x="0" y="1365455"/>
                  </a:cubicBezTo>
                  <a:cubicBezTo>
                    <a:pt x="0" y="1365455"/>
                    <a:pt x="0" y="1365455"/>
                    <a:pt x="780748" y="13159"/>
                  </a:cubicBezTo>
                  <a:lnTo>
                    <a:pt x="788345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6" name="任意多边形 114"/>
            <p:cNvSpPr/>
            <p:nvPr>
              <p:custDataLst>
                <p:tags r:id="rId71"/>
              </p:custDataLst>
            </p:nvPr>
          </p:nvSpPr>
          <p:spPr>
            <a:xfrm>
              <a:off x="4169001" y="-15912"/>
              <a:ext cx="378056" cy="627340"/>
            </a:xfrm>
            <a:custGeom>
              <a:gdLst>
                <a:gd name="connsiteX0" fmla="*/ 825609 w 872105"/>
                <a:gd name="connsiteY0" fmla="*/ 0 h 1447157"/>
                <a:gd name="connsiteX1" fmla="*/ 872105 w 872105"/>
                <a:gd name="connsiteY1" fmla="*/ 0 h 1447157"/>
                <a:gd name="connsiteX2" fmla="*/ 868689 w 872105"/>
                <a:gd name="connsiteY2" fmla="*/ 5916 h 1447157"/>
                <a:gd name="connsiteX3" fmla="*/ 36588 w 872105"/>
                <a:gd name="connsiteY3" fmla="*/ 1447157 h 1447157"/>
                <a:gd name="connsiteX4" fmla="*/ 1453 w 872105"/>
                <a:gd name="connsiteY4" fmla="*/ 1430836 h 1447157"/>
                <a:gd name="connsiteX5" fmla="*/ 0 w 872105"/>
                <a:gd name="connsiteY5" fmla="*/ 1429997 h 1447157"/>
                <a:gd name="connsiteX6" fmla="*/ 786405 w 872105"/>
                <a:gd name="connsiteY6" fmla="*/ 67903 h 1447157"/>
                <a:gd name="connsiteX7" fmla="*/ 825609 w 872105"/>
                <a:gd name="connsiteY7" fmla="*/ 0 h 14471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72105" h="1447157">
                  <a:moveTo>
                    <a:pt x="825609" y="0"/>
                  </a:moveTo>
                  <a:lnTo>
                    <a:pt x="872105" y="0"/>
                  </a:lnTo>
                  <a:lnTo>
                    <a:pt x="868689" y="5916"/>
                  </a:lnTo>
                  <a:cubicBezTo>
                    <a:pt x="749817" y="211808"/>
                    <a:pt x="512074" y="623591"/>
                    <a:pt x="36588" y="1447157"/>
                  </a:cubicBezTo>
                  <a:cubicBezTo>
                    <a:pt x="24832" y="1442352"/>
                    <a:pt x="12350" y="1437128"/>
                    <a:pt x="1453" y="1430836"/>
                  </a:cubicBezTo>
                  <a:cubicBezTo>
                    <a:pt x="726" y="1430417"/>
                    <a:pt x="726" y="1430417"/>
                    <a:pt x="0" y="1429997"/>
                  </a:cubicBezTo>
                  <a:cubicBezTo>
                    <a:pt x="0" y="1429997"/>
                    <a:pt x="0" y="1429997"/>
                    <a:pt x="786405" y="67903"/>
                  </a:cubicBezTo>
                  <a:lnTo>
                    <a:pt x="82560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7" name="任意多边形 113"/>
            <p:cNvSpPr/>
            <p:nvPr>
              <p:custDataLst>
                <p:tags r:id="rId72"/>
              </p:custDataLst>
            </p:nvPr>
          </p:nvSpPr>
          <p:spPr>
            <a:xfrm>
              <a:off x="4214536" y="-15912"/>
              <a:ext cx="391182" cy="646209"/>
            </a:xfrm>
            <a:custGeom>
              <a:gdLst>
                <a:gd name="connsiteX0" fmla="*/ 855889 w 902384"/>
                <a:gd name="connsiteY0" fmla="*/ 0 h 1490685"/>
                <a:gd name="connsiteX1" fmla="*/ 902384 w 902384"/>
                <a:gd name="connsiteY1" fmla="*/ 0 h 1490685"/>
                <a:gd name="connsiteX2" fmla="*/ 897132 w 902384"/>
                <a:gd name="connsiteY2" fmla="*/ 9096 h 1490685"/>
                <a:gd name="connsiteX3" fmla="*/ 41736 w 902384"/>
                <a:gd name="connsiteY3" fmla="*/ 1490685 h 1490685"/>
                <a:gd name="connsiteX4" fmla="*/ 0 w 902384"/>
                <a:gd name="connsiteY4" fmla="*/ 1482442 h 1490685"/>
                <a:gd name="connsiteX5" fmla="*/ 780554 w 902384"/>
                <a:gd name="connsiteY5" fmla="*/ 130483 h 1490685"/>
                <a:gd name="connsiteX6" fmla="*/ 855889 w 902384"/>
                <a:gd name="connsiteY6" fmla="*/ 0 h 14906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02384" h="1490685">
                  <a:moveTo>
                    <a:pt x="855889" y="0"/>
                  </a:moveTo>
                  <a:lnTo>
                    <a:pt x="902384" y="0"/>
                  </a:lnTo>
                  <a:lnTo>
                    <a:pt x="897132" y="9096"/>
                  </a:lnTo>
                  <a:cubicBezTo>
                    <a:pt x="796618" y="183191"/>
                    <a:pt x="566871" y="581124"/>
                    <a:pt x="41736" y="1490685"/>
                  </a:cubicBezTo>
                  <a:cubicBezTo>
                    <a:pt x="26680" y="1489919"/>
                    <a:pt x="13340" y="1486181"/>
                    <a:pt x="0" y="1482442"/>
                  </a:cubicBezTo>
                  <a:cubicBezTo>
                    <a:pt x="0" y="1482442"/>
                    <a:pt x="0" y="1482442"/>
                    <a:pt x="780554" y="130483"/>
                  </a:cubicBezTo>
                  <a:lnTo>
                    <a:pt x="8558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8" name="任意多边形 112"/>
            <p:cNvSpPr/>
            <p:nvPr>
              <p:custDataLst>
                <p:tags r:id="rId73"/>
              </p:custDataLst>
            </p:nvPr>
          </p:nvSpPr>
          <p:spPr>
            <a:xfrm>
              <a:off x="4262766" y="-15912"/>
              <a:ext cx="401613" cy="660830"/>
            </a:xfrm>
            <a:custGeom>
              <a:gdLst>
                <a:gd name="connsiteX0" fmla="*/ 879952 w 926448"/>
                <a:gd name="connsiteY0" fmla="*/ 0 h 1524413"/>
                <a:gd name="connsiteX1" fmla="*/ 926448 w 926448"/>
                <a:gd name="connsiteY1" fmla="*/ 0 h 1524413"/>
                <a:gd name="connsiteX2" fmla="*/ 922230 w 926448"/>
                <a:gd name="connsiteY2" fmla="*/ 7306 h 1524413"/>
                <a:gd name="connsiteX3" fmla="*/ 47757 w 926448"/>
                <a:gd name="connsiteY3" fmla="*/ 1521937 h 1524413"/>
                <a:gd name="connsiteX4" fmla="*/ 0 w 926448"/>
                <a:gd name="connsiteY4" fmla="*/ 1524123 h 1524413"/>
                <a:gd name="connsiteX5" fmla="*/ 843482 w 926448"/>
                <a:gd name="connsiteY5" fmla="*/ 63168 h 1524413"/>
                <a:gd name="connsiteX6" fmla="*/ 879952 w 926448"/>
                <a:gd name="connsiteY6" fmla="*/ 0 h 15244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26448" h="1524413">
                  <a:moveTo>
                    <a:pt x="879952" y="0"/>
                  </a:moveTo>
                  <a:lnTo>
                    <a:pt x="926448" y="0"/>
                  </a:lnTo>
                  <a:lnTo>
                    <a:pt x="922230" y="7306"/>
                  </a:lnTo>
                  <a:cubicBezTo>
                    <a:pt x="861671" y="112197"/>
                    <a:pt x="667882" y="447850"/>
                    <a:pt x="47757" y="1521937"/>
                  </a:cubicBezTo>
                  <a:cubicBezTo>
                    <a:pt x="30979" y="1524154"/>
                    <a:pt x="15060" y="1524882"/>
                    <a:pt x="0" y="1524123"/>
                  </a:cubicBezTo>
                  <a:cubicBezTo>
                    <a:pt x="0" y="1524123"/>
                    <a:pt x="0" y="1524123"/>
                    <a:pt x="843482" y="63168"/>
                  </a:cubicBezTo>
                  <a:lnTo>
                    <a:pt x="879952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79" name="任意多边形 111"/>
            <p:cNvSpPr/>
            <p:nvPr>
              <p:custDataLst>
                <p:tags r:id="rId74"/>
              </p:custDataLst>
            </p:nvPr>
          </p:nvSpPr>
          <p:spPr>
            <a:xfrm>
              <a:off x="4315229" y="-11749"/>
              <a:ext cx="392560" cy="667277"/>
            </a:xfrm>
            <a:custGeom>
              <a:gdLst>
                <a:gd name="connsiteX0" fmla="*/ 888707 w 905564"/>
                <a:gd name="connsiteY0" fmla="*/ 0 h 1539285"/>
                <a:gd name="connsiteX1" fmla="*/ 905564 w 905564"/>
                <a:gd name="connsiteY1" fmla="*/ 51334 h 1539285"/>
                <a:gd name="connsiteX2" fmla="*/ 52886 w 905564"/>
                <a:gd name="connsiteY2" fmla="*/ 1528217 h 1539285"/>
                <a:gd name="connsiteX3" fmla="*/ 0 w 905564"/>
                <a:gd name="connsiteY3" fmla="*/ 1539285 h 1539285"/>
                <a:gd name="connsiteX4" fmla="*/ 888707 w 905564"/>
                <a:gd name="connsiteY4" fmla="*/ 0 h 15392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5564" h="1539285">
                  <a:moveTo>
                    <a:pt x="888707" y="0"/>
                  </a:moveTo>
                  <a:cubicBezTo>
                    <a:pt x="895184" y="15625"/>
                    <a:pt x="900803" y="32737"/>
                    <a:pt x="905564" y="51334"/>
                  </a:cubicBezTo>
                  <a:cubicBezTo>
                    <a:pt x="905564" y="51334"/>
                    <a:pt x="905564" y="51334"/>
                    <a:pt x="52886" y="1528217"/>
                  </a:cubicBezTo>
                  <a:cubicBezTo>
                    <a:pt x="34399" y="1533392"/>
                    <a:pt x="16771" y="1537082"/>
                    <a:pt x="0" y="1539285"/>
                  </a:cubicBezTo>
                  <a:cubicBezTo>
                    <a:pt x="0" y="1539285"/>
                    <a:pt x="0" y="1539285"/>
                    <a:pt x="88870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0" name="任意多边形 110"/>
            <p:cNvSpPr/>
            <p:nvPr>
              <p:custDataLst>
                <p:tags r:id="rId75"/>
              </p:custDataLst>
            </p:nvPr>
          </p:nvSpPr>
          <p:spPr>
            <a:xfrm>
              <a:off x="4370490" y="33932"/>
              <a:ext cx="365354" cy="625948"/>
            </a:xfrm>
            <a:custGeom>
              <a:gdLst>
                <a:gd name="connsiteX0" fmla="*/ 833662 w 842804"/>
                <a:gd name="connsiteY0" fmla="*/ 0 h 1443945"/>
                <a:gd name="connsiteX1" fmla="*/ 842804 w 842804"/>
                <a:gd name="connsiteY1" fmla="*/ 64699 h 1443945"/>
                <a:gd name="connsiteX2" fmla="*/ 60602 w 842804"/>
                <a:gd name="connsiteY2" fmla="*/ 1419512 h 1443945"/>
                <a:gd name="connsiteX3" fmla="*/ 0 w 842804"/>
                <a:gd name="connsiteY3" fmla="*/ 1443945 h 1443945"/>
                <a:gd name="connsiteX4" fmla="*/ 833662 w 842804"/>
                <a:gd name="connsiteY4" fmla="*/ 0 h 14439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42804" h="1443945">
                  <a:moveTo>
                    <a:pt x="833662" y="0"/>
                  </a:moveTo>
                  <a:cubicBezTo>
                    <a:pt x="838294" y="20500"/>
                    <a:pt x="841341" y="42067"/>
                    <a:pt x="842804" y="64699"/>
                  </a:cubicBezTo>
                  <a:cubicBezTo>
                    <a:pt x="842804" y="64699"/>
                    <a:pt x="842804" y="64699"/>
                    <a:pt x="60602" y="1419512"/>
                  </a:cubicBezTo>
                  <a:cubicBezTo>
                    <a:pt x="40270" y="1429561"/>
                    <a:pt x="20070" y="1437706"/>
                    <a:pt x="0" y="1443945"/>
                  </a:cubicBezTo>
                  <a:cubicBezTo>
                    <a:pt x="0" y="1443945"/>
                    <a:pt x="0" y="1443945"/>
                    <a:pt x="833662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1" name="任意多边形 109"/>
            <p:cNvSpPr/>
            <p:nvPr>
              <p:custDataLst>
                <p:tags r:id="rId76"/>
              </p:custDataLst>
            </p:nvPr>
          </p:nvSpPr>
          <p:spPr>
            <a:xfrm>
              <a:off x="4431035" y="87998"/>
              <a:ext cx="328880" cy="568619"/>
            </a:xfrm>
            <a:custGeom>
              <a:gdLst>
                <a:gd name="connsiteX0" fmla="*/ 757309 w 758666"/>
                <a:gd name="connsiteY0" fmla="*/ 0 h 1311698"/>
                <a:gd name="connsiteX1" fmla="*/ 756977 w 758666"/>
                <a:gd name="connsiteY1" fmla="*/ 81107 h 1311698"/>
                <a:gd name="connsiteX2" fmla="*/ 70075 w 758666"/>
                <a:gd name="connsiteY2" fmla="*/ 1270857 h 1311698"/>
                <a:gd name="connsiteX3" fmla="*/ 0 w 758666"/>
                <a:gd name="connsiteY3" fmla="*/ 1311698 h 1311698"/>
                <a:gd name="connsiteX4" fmla="*/ 757309 w 758666"/>
                <a:gd name="connsiteY4" fmla="*/ 0 h 13116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58666" h="1311698">
                  <a:moveTo>
                    <a:pt x="757309" y="0"/>
                  </a:moveTo>
                  <a:cubicBezTo>
                    <a:pt x="759356" y="24976"/>
                    <a:pt x="758959" y="52508"/>
                    <a:pt x="756977" y="81107"/>
                  </a:cubicBezTo>
                  <a:cubicBezTo>
                    <a:pt x="756977" y="81107"/>
                    <a:pt x="756977" y="81107"/>
                    <a:pt x="70075" y="1270857"/>
                  </a:cubicBezTo>
                  <a:cubicBezTo>
                    <a:pt x="46298" y="1286873"/>
                    <a:pt x="22653" y="1300983"/>
                    <a:pt x="0" y="1311698"/>
                  </a:cubicBezTo>
                  <a:cubicBezTo>
                    <a:pt x="0" y="1311698"/>
                    <a:pt x="0" y="1311698"/>
                    <a:pt x="757309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2" name="任意多边形 108"/>
            <p:cNvSpPr/>
            <p:nvPr>
              <p:custDataLst>
                <p:tags r:id="rId77"/>
              </p:custDataLst>
            </p:nvPr>
          </p:nvSpPr>
          <p:spPr>
            <a:xfrm>
              <a:off x="4497739" y="152729"/>
              <a:ext cx="282878" cy="489959"/>
            </a:xfrm>
            <a:custGeom>
              <a:gdLst>
                <a:gd name="connsiteX0" fmla="*/ 652547 w 652547"/>
                <a:gd name="connsiteY0" fmla="*/ 0 h 1130245"/>
                <a:gd name="connsiteX1" fmla="*/ 636760 w 652547"/>
                <a:gd name="connsiteY1" fmla="*/ 107876 h 1130245"/>
                <a:gd name="connsiteX2" fmla="*/ 85530 w 652547"/>
                <a:gd name="connsiteY2" fmla="*/ 1062635 h 1130245"/>
                <a:gd name="connsiteX3" fmla="*/ 0 w 652547"/>
                <a:gd name="connsiteY3" fmla="*/ 1130245 h 1130245"/>
                <a:gd name="connsiteX4" fmla="*/ 652547 w 652547"/>
                <a:gd name="connsiteY4" fmla="*/ 0 h 113024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52547" h="1130245">
                  <a:moveTo>
                    <a:pt x="652547" y="0"/>
                  </a:moveTo>
                  <a:cubicBezTo>
                    <a:pt x="648584" y="35387"/>
                    <a:pt x="643894" y="70354"/>
                    <a:pt x="636760" y="107876"/>
                  </a:cubicBezTo>
                  <a:cubicBezTo>
                    <a:pt x="636760" y="107876"/>
                    <a:pt x="636760" y="107876"/>
                    <a:pt x="85530" y="1062635"/>
                  </a:cubicBezTo>
                  <a:cubicBezTo>
                    <a:pt x="56601" y="1087574"/>
                    <a:pt x="28664" y="1109119"/>
                    <a:pt x="0" y="1130245"/>
                  </a:cubicBezTo>
                  <a:cubicBezTo>
                    <a:pt x="0" y="1130245"/>
                    <a:pt x="0" y="1130245"/>
                    <a:pt x="652547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3" name="任意多边形 107"/>
            <p:cNvSpPr/>
            <p:nvPr>
              <p:custDataLst>
                <p:tags r:id="rId78"/>
              </p:custDataLst>
            </p:nvPr>
          </p:nvSpPr>
          <p:spPr>
            <a:xfrm>
              <a:off x="4574834" y="235459"/>
              <a:ext cx="216681" cy="375302"/>
            </a:xfrm>
            <a:custGeom>
              <a:gdLst>
                <a:gd name="connsiteX0" fmla="*/ 499843 w 499843"/>
                <a:gd name="connsiteY0" fmla="*/ 0 h 865752"/>
                <a:gd name="connsiteX1" fmla="*/ 449689 w 499843"/>
                <a:gd name="connsiteY1" fmla="*/ 167400 h 865752"/>
                <a:gd name="connsiteX2" fmla="*/ 119896 w 499843"/>
                <a:gd name="connsiteY2" fmla="*/ 738618 h 865752"/>
                <a:gd name="connsiteX3" fmla="*/ 0 w 499843"/>
                <a:gd name="connsiteY3" fmla="*/ 865752 h 865752"/>
                <a:gd name="connsiteX4" fmla="*/ 499843 w 499843"/>
                <a:gd name="connsiteY4" fmla="*/ 0 h 8657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9843" h="865752">
                  <a:moveTo>
                    <a:pt x="499843" y="0"/>
                  </a:moveTo>
                  <a:cubicBezTo>
                    <a:pt x="487022" y="54083"/>
                    <a:pt x="470304" y="109883"/>
                    <a:pt x="449689" y="167400"/>
                  </a:cubicBezTo>
                  <a:cubicBezTo>
                    <a:pt x="449689" y="167400"/>
                    <a:pt x="449689" y="167400"/>
                    <a:pt x="119896" y="738618"/>
                  </a:cubicBezTo>
                  <a:cubicBezTo>
                    <a:pt x="80393" y="785230"/>
                    <a:pt x="40427" y="827608"/>
                    <a:pt x="0" y="865752"/>
                  </a:cubicBezTo>
                  <a:cubicBezTo>
                    <a:pt x="0" y="865752"/>
                    <a:pt x="0" y="865752"/>
                    <a:pt x="499843" y="0"/>
                  </a:cubicBez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  <p:sp>
          <p:nvSpPr>
            <p:cNvPr id="84" name="任意多边形 106"/>
            <p:cNvSpPr/>
            <p:nvPr>
              <p:custDataLst>
                <p:tags r:id="rId79"/>
              </p:custDataLst>
            </p:nvPr>
          </p:nvSpPr>
          <p:spPr>
            <a:xfrm>
              <a:off x="4680513" y="368466"/>
              <a:ext cx="91984" cy="159320"/>
            </a:xfrm>
            <a:custGeom>
              <a:gdLst>
                <a:gd name="connsiteX0" fmla="*/ 212189 w 212189"/>
                <a:gd name="connsiteY0" fmla="*/ 0 h 367522"/>
                <a:gd name="connsiteX1" fmla="*/ 127623 w 212189"/>
                <a:gd name="connsiteY1" fmla="*/ 196191 h 367522"/>
                <a:gd name="connsiteX2" fmla="*/ 0 w 212189"/>
                <a:gd name="connsiteY2" fmla="*/ 367522 h 367522"/>
                <a:gd name="connsiteX3" fmla="*/ 212189 w 212189"/>
                <a:gd name="connsiteY3" fmla="*/ 0 h 367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2189" h="367522">
                  <a:moveTo>
                    <a:pt x="212189" y="0"/>
                  </a:moveTo>
                  <a:cubicBezTo>
                    <a:pt x="191805" y="67268"/>
                    <a:pt x="164414" y="132467"/>
                    <a:pt x="127623" y="196191"/>
                  </a:cubicBezTo>
                  <a:cubicBezTo>
                    <a:pt x="90832" y="259914"/>
                    <a:pt x="48064" y="316235"/>
                    <a:pt x="0" y="367522"/>
                  </a:cubicBezTo>
                  <a:lnTo>
                    <a:pt x="212189" y="0"/>
                  </a:lnTo>
                  <a:close/>
                </a:path>
              </a:pathLst>
            </a:custGeom>
            <a:solidFill>
              <a:schemeClr val="accent2"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0"/>
            </p:custDataLst>
          </p:nvPr>
        </p:nvSpPr>
        <p:spPr>
          <a:xfrm>
            <a:off x="2019909" y="1539368"/>
            <a:ext cx="5104182" cy="1512094"/>
          </a:xfrm>
        </p:spPr>
        <p:txBody>
          <a:bodyPr anchor="ctr">
            <a:normAutofit/>
          </a:bodyPr>
          <a:lstStyle>
            <a:lvl1pPr algn="ctr">
              <a:defRPr sz="7200" spc="0" baseline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0" scaled="0"/>
                </a:gradFill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1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2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3"/>
            </p:custDataLst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339.xml" /><Relationship Id="rId15" Type="http://schemas.openxmlformats.org/officeDocument/2006/relationships/tags" Target="../tags/tag340.xml" /><Relationship Id="rId16" Type="http://schemas.openxmlformats.org/officeDocument/2006/relationships/tags" Target="../tags/tag341.xml" /><Relationship Id="rId17" Type="http://schemas.openxmlformats.org/officeDocument/2006/relationships/tags" Target="../tags/tag342.xml" /><Relationship Id="rId18" Type="http://schemas.openxmlformats.org/officeDocument/2006/relationships/tags" Target="../tags/tag343.xml" /><Relationship Id="rId19" Type="http://schemas.openxmlformats.org/officeDocument/2006/relationships/tags" Target="../tags/tag34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467916" y="305429"/>
            <a:ext cx="8208169" cy="648000"/>
          </a:xfrm>
          <a:prstGeom prst="rect">
            <a:avLst/>
          </a:prstGeom>
        </p:spPr>
        <p:txBody>
          <a:bodyPr vert="horz" lIns="91440" tIns="45720" rIns="91440" bIns="4680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467916" y="1061100"/>
            <a:ext cx="8208169" cy="3671888"/>
          </a:xfrm>
          <a:prstGeom prst="rect">
            <a:avLst/>
          </a:prstGeom>
        </p:spPr>
        <p:txBody>
          <a:bodyPr vert="horz" lIns="91440" tIns="45720" rIns="9144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59807" y="4762375"/>
            <a:ext cx="2025000" cy="2376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3087000" y="4762375"/>
            <a:ext cx="2970000" cy="2376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6457950" y="4762375"/>
            <a:ext cx="2025000" cy="2376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685800" rtl="0" eaLnBrk="1" latinLnBrk="0" hangingPunct="1">
        <a:lnSpc>
          <a:spcPct val="120000"/>
        </a:lnSpc>
        <a:spcBef>
          <a:spcPct val="0"/>
        </a:spcBef>
        <a:buNone/>
        <a:defRPr sz="2100" b="1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itchFamily="34" charset="0"/>
        <a:buChar char="•"/>
        <a:defRPr sz="1200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itchFamily="34" charset="0"/>
        <a:buChar char="•"/>
        <a:defRPr sz="1200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itchFamily="34" charset="0"/>
        <a:buChar char="•"/>
        <a:defRPr sz="1200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itchFamily="34" charset="0"/>
        <a:buChar char="•"/>
        <a:defRPr sz="1200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itchFamily="34" charset="0"/>
        <a:buChar char="•"/>
        <a:defRPr sz="1200" kern="1200" spc="0" baseline="0">
          <a:solidFill>
            <a:schemeClr val="tx1">
              <a:lumMod val="85000"/>
              <a:lumOff val="15000"/>
            </a:schemeClr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34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34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tags" Target="../tags/tag34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tags" Target="../tags/tag3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tags" Target="../tags/tag3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tags" Target="../tags/tag3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tags" Target="../tags/tag3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tags" Target="../tags/tag3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0202213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ctrTitle"/>
          </p:nvPr>
        </p:nvSpPr>
        <p:spPr>
          <a:noFill/>
        </p:spPr>
        <p:txBody>
          <a:bodyPr>
            <a:normAutofit/>
          </a:bodyPr>
          <a:lstStyle/>
          <a:p>
            <a:pPr eaLnBrk="1" hangingPunct="1"/>
            <a:r>
              <a:rPr lang="zh-CN" altLang="en-US" sz="4800" smtClean="0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鸟的生殖和发育</a:t>
            </a:r>
            <a:endParaRPr lang="ko-KR" altLang="en-US" sz="4800" smtClean="0">
              <a:solidFill>
                <a:srgbClr val="00B050"/>
              </a:solidFill>
              <a:latin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" name="副标题 1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-  .         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AutoShape 3"/>
          <p:cNvSpPr>
            <a:spLocks noChangeArrowheads="1"/>
          </p:cNvSpPr>
          <p:nvPr/>
        </p:nvSpPr>
        <p:spPr bwMode="auto">
          <a:xfrm>
            <a:off x="0" y="303213"/>
            <a:ext cx="1763713" cy="303212"/>
          </a:xfrm>
          <a:prstGeom prst="roundRect">
            <a:avLst>
              <a:gd name="adj" fmla="val 16667"/>
            </a:avLst>
          </a:prstGeom>
          <a:gradFill rotWithShape="0">
            <a:gsLst>
              <a:gs pos="0">
                <a:srgbClr val="83D8B9"/>
              </a:gs>
              <a:gs pos="100000">
                <a:srgbClr val="D0EDDE"/>
              </a:gs>
            </a:gsLst>
            <a:lin ang="5400000" scaled="1"/>
          </a:gradFill>
          <a:ln w="28800">
            <a:solidFill>
              <a:srgbClr val="83D8B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805400" tIns="52200" rIns="365400" bIns="5220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>
                <a:tab pos="723900"/>
                <a:tab pos="1447800"/>
                <a:tab pos="2171700"/>
                <a:tab pos="2895600"/>
                <a:tab pos="3619500"/>
                <a:tab pos="4343400"/>
                <a:tab pos="5067300"/>
                <a:tab pos="5791200"/>
              </a:tabLs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/>
            <a:endParaRPr lang="en-US" altLang="zh-CN" sz="220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  <a:cs typeface="仿宋_GB2312"/>
              <a:sym typeface="微软雅黑" panose="020b0503020204020204" charset="-122"/>
            </a:endParaRPr>
          </a:p>
        </p:txBody>
      </p:sp>
      <p:sp>
        <p:nvSpPr>
          <p:cNvPr id="16387" name="Rectangle 1026"/>
          <p:cNvSpPr txBox="1">
            <a:spLocks noChangeArrowheads="1"/>
          </p:cNvSpPr>
          <p:nvPr/>
        </p:nvSpPr>
        <p:spPr bwMode="auto">
          <a:xfrm>
            <a:off x="107950" y="195263"/>
            <a:ext cx="2376488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新课导入</a:t>
            </a:r>
            <a:endParaRPr lang="ko-KR" altLang="en-US" sz="2800" b="1">
              <a:latin typeface="微软雅黑" panose="020b0503020204020204" charset="-122"/>
              <a:ea typeface="Gulim" panose="020b0600000101010101" pitchFamily="34" charset="-127"/>
              <a:sym typeface="微软雅黑" panose="020b0503020204020204" charset="-122"/>
            </a:endParaRPr>
          </a:p>
        </p:txBody>
      </p:sp>
      <p:sp>
        <p:nvSpPr>
          <p:cNvPr id="2" name="AutoShape 2" descr="https://timgsa.baidu.com/timg?image&amp;quality=80&amp;size=b9999_10000&amp;sec=1578043095256&amp;di=ab7f3c2efe216d215a500aa062cd27f1&amp;imgtype=0&amp;src=http%3A%2F%2Fku.90sjimg.com%2Felement_origin_min_pic%2F18%2F04%2F03%2F61339add022893296a6828b6c6505bb0.jpg%2521%2Ffwfh%2F804x759%2Fquality%2F90%2Funsharp%2Ftrue%2Fcompress%2Ftru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" name="AutoShape 4" descr="https://timgsa.baidu.com/timg?image&amp;quality=80&amp;size=b9999_10000&amp;sec=1578043095256&amp;di=ab7f3c2efe216d215a500aa062cd27f1&amp;imgtype=0&amp;src=http%3A%2F%2Fku.90sjimg.com%2Felement_origin_min_pic%2F18%2F04%2F03%2F61339add022893296a6828b6c6505bb0.jpg%2521%2Ffwfh%2F804x759%2Fquality%2F90%2Funsharp%2Ftrue%2Fcompress%2Ftru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612775" y="3939902"/>
            <a:ext cx="7920037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梁上有双燕，翩翩雄与雌。</a:t>
            </a:r>
            <a:r>
              <a:rPr lang="en-US" altLang="zh-CN" sz="24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……</a:t>
            </a:r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青虫不易捕，黄口无饱日。须臾十来往，犹恐巢中饥。</a:t>
            </a:r>
            <a:endParaRPr lang="zh-CN" altLang="en-US" sz="24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18434" name="Picture 2" descr="https://timgsa.baidu.com/timg?image&amp;quality=80&amp;size=b9999_10000&amp;sec=1585816509083&amp;di=008edbebcb888ca7be6842506eebb46e&amp;imgtype=0&amp;src=http%3A%2F%2Fimg.pconline.com.cn%2Fimages%2Fupload%2Fupc%2Ftx%2Fitbbs%2F1508%2F05%2Fc73%2F10744883_1438789185786_mthumb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339752" y="1383085"/>
            <a:ext cx="3343990" cy="2340793"/>
          </a:xfrm>
          <a:prstGeom prst="rect">
            <a:avLst/>
          </a:prstGeom>
          <a:noFill/>
        </p:spPr>
      </p:pic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1026"/>
          <p:cNvSpPr txBox="1">
            <a:spLocks noChangeArrowheads="1"/>
          </p:cNvSpPr>
          <p:nvPr/>
        </p:nvSpPr>
        <p:spPr bwMode="auto">
          <a:xfrm>
            <a:off x="-36513" y="195486"/>
            <a:ext cx="2374901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讲授新课</a:t>
            </a:r>
            <a:endParaRPr lang="ko-KR" altLang="en-US" sz="2800" b="1">
              <a:latin typeface="微软雅黑" panose="020b0503020204020204" charset="-122"/>
              <a:ea typeface="Gulim" panose="020b0600000101010101" pitchFamily="34" charset="-127"/>
              <a:sym typeface="微软雅黑" panose="020b0503020204020204" charset="-122"/>
            </a:endParaRP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323528" y="987574"/>
            <a:ext cx="8305800" cy="131112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32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一、观察</a:t>
            </a:r>
            <a:r>
              <a:rPr lang="zh-CN" altLang="en-US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鸡卵的结构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</a:t>
            </a:r>
            <a:endParaRPr lang="zh-CN" altLang="en-US" sz="2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2" name="Picture 2" descr="https://timgsa.baidu.com/timg?image&amp;quality=80&amp;size=b9999_10000&amp;sec=1585817027563&amp;di=c942bfcb43e87bac09ac5edd4c75479c&amp;imgtype=0&amp;src=http%3A%2F%2Fn.sinaimg.cn%2Fsinacn10121%2F598%2Fw378h220%2F20200228%2F88af-ipzreix237670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699792" y="2211710"/>
            <a:ext cx="3600450" cy="2095501"/>
          </a:xfrm>
          <a:prstGeom prst="rect">
            <a:avLst/>
          </a:prstGeom>
          <a:noFill/>
        </p:spPr>
      </p:pic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7" descr="616f85f9f3bfacc2e02daedfa94349ed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67715" y="1347614"/>
            <a:ext cx="2944520" cy="18065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1476786" y="3337704"/>
            <a:ext cx="1078990" cy="17543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卵壳膜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" name="Text Box 12"/>
          <p:cNvSpPr txBox="1">
            <a:spLocks noChangeArrowheads="1"/>
          </p:cNvSpPr>
          <p:nvPr/>
        </p:nvSpPr>
        <p:spPr bwMode="auto">
          <a:xfrm>
            <a:off x="2483768" y="3651870"/>
            <a:ext cx="809243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卵壳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Text Box 12"/>
          <p:cNvSpPr txBox="1">
            <a:spLocks noChangeArrowheads="1"/>
          </p:cNvSpPr>
          <p:nvPr/>
        </p:nvSpPr>
        <p:spPr bwMode="auto">
          <a:xfrm>
            <a:off x="4572000" y="3651870"/>
            <a:ext cx="810234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卵白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9" name="Text Box 12"/>
          <p:cNvSpPr txBox="1">
            <a:spLocks noChangeArrowheads="1"/>
          </p:cNvSpPr>
          <p:nvPr/>
        </p:nvSpPr>
        <p:spPr bwMode="auto">
          <a:xfrm>
            <a:off x="6150612" y="3675677"/>
            <a:ext cx="810234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卵黄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pic>
        <p:nvPicPr>
          <p:cNvPr id="34818" name="Picture 2" descr="https://timgsa.baidu.com/timg?image&amp;quality=80&amp;size=b9999_10000&amp;sec=1585817097139&amp;di=92694c52fbc0b6164ec3de5e32b314ad&amp;imgtype=0&amp;src=http%3A%2F%2Fphotocdn.sohu.com%2F20150526%2Fmp16371584_1432618562748_4.jpe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283968" y="1287464"/>
            <a:ext cx="2821627" cy="1866726"/>
          </a:xfrm>
          <a:prstGeom prst="rect">
            <a:avLst/>
          </a:prstGeom>
          <a:noFill/>
        </p:spPr>
      </p:pic>
      <p:cxnSp>
        <p:nvCxnSpPr>
          <p:cNvPr id="12" name="直接连接符 11"/>
          <p:cNvCxnSpPr/>
          <p:nvPr/>
        </p:nvCxnSpPr>
        <p:spPr bwMode="auto">
          <a:xfrm flipH="1">
            <a:off x="2771800" y="2499742"/>
            <a:ext cx="0" cy="115212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直接连接符 12"/>
          <p:cNvCxnSpPr/>
          <p:nvPr/>
        </p:nvCxnSpPr>
        <p:spPr bwMode="auto">
          <a:xfrm flipH="1">
            <a:off x="1835696" y="2427734"/>
            <a:ext cx="0" cy="90997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直接连接符 14"/>
          <p:cNvCxnSpPr/>
          <p:nvPr/>
        </p:nvCxnSpPr>
        <p:spPr bwMode="auto">
          <a:xfrm flipH="1">
            <a:off x="4932040" y="2643758"/>
            <a:ext cx="0" cy="115212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直接连接符 15"/>
          <p:cNvCxnSpPr/>
          <p:nvPr/>
        </p:nvCxnSpPr>
        <p:spPr bwMode="auto">
          <a:xfrm flipH="1">
            <a:off x="6444208" y="2643758"/>
            <a:ext cx="0" cy="1152128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2" descr="观察鸡卵的操作步骤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63489" y="1707654"/>
            <a:ext cx="2951162" cy="2890837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50000">
                <a:schemeClr val="tx1">
                  <a:alpha val="29999"/>
                </a:schemeClr>
              </a:gs>
              <a:gs pos="100000">
                <a:schemeClr val="bg1"/>
              </a:gs>
            </a:gsLst>
            <a:lin ang="5400000" scaled="1"/>
          </a:gradFill>
          <a:ln w="9525">
            <a:noFill/>
            <a:miter lim="800000"/>
          </a:ln>
        </p:spPr>
      </p:pic>
      <p:sp>
        <p:nvSpPr>
          <p:cNvPr id="6" name="Line 11"/>
          <p:cNvSpPr>
            <a:spLocks noChangeShapeType="1"/>
          </p:cNvSpPr>
          <p:nvPr/>
        </p:nvSpPr>
        <p:spPr bwMode="auto">
          <a:xfrm flipH="1" flipV="1">
            <a:off x="3779614" y="3004641"/>
            <a:ext cx="1873250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" name="Text Box 12"/>
          <p:cNvSpPr txBox="1">
            <a:spLocks noChangeArrowheads="1"/>
          </p:cNvSpPr>
          <p:nvPr/>
        </p:nvSpPr>
        <p:spPr bwMode="auto">
          <a:xfrm>
            <a:off x="5652864" y="2644279"/>
            <a:ext cx="1295400" cy="646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气室</a:t>
            </a:r>
            <a:endParaRPr lang="zh-CN" altLang="en-US" sz="3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39552" y="915566"/>
            <a:ext cx="8027441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取一个鸡卵，将鸡卵的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钝端</a:t>
            </a:r>
            <a:r>
              <a:rPr lang="zh-CN" altLang="en-US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轻轻敲出裂纹，将碎裂的卵壳连同外壳膜除去，看卵壳下面是否有一个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小空腔</a:t>
            </a:r>
            <a:r>
              <a:rPr lang="zh-CN" altLang="en-US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。</a:t>
            </a:r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542433" y="1724298"/>
            <a:ext cx="2324100" cy="26289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矩形 3"/>
          <p:cNvSpPr/>
          <p:nvPr/>
        </p:nvSpPr>
        <p:spPr>
          <a:xfrm>
            <a:off x="539552" y="937457"/>
            <a:ext cx="7488832" cy="7571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en-US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将小空腔下面的内壳膜弄破，使壳膜内的卵白和卵黄流到培养皿内。注意观察卵黄上有没有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小白点</a:t>
            </a:r>
            <a:r>
              <a:rPr lang="zh-CN" altLang="en-US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。</a:t>
            </a:r>
            <a:endParaRPr lang="en-US" altLang="zh-CN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6" name="Line 7"/>
          <p:cNvSpPr>
            <a:spLocks noChangeShapeType="1"/>
          </p:cNvSpPr>
          <p:nvPr/>
        </p:nvSpPr>
        <p:spPr bwMode="auto">
          <a:xfrm flipV="1">
            <a:off x="2266181" y="2715766"/>
            <a:ext cx="2592388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1617390" y="2499742"/>
            <a:ext cx="1512887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胚盘</a:t>
            </a:r>
            <a:endParaRPr lang="zh-CN" altLang="en-US" sz="20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Line 13"/>
          <p:cNvSpPr>
            <a:spLocks noChangeShapeType="1"/>
          </p:cNvSpPr>
          <p:nvPr/>
        </p:nvSpPr>
        <p:spPr bwMode="auto">
          <a:xfrm>
            <a:off x="2266181" y="4011885"/>
            <a:ext cx="1800127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9" name="Text Box 14"/>
          <p:cNvSpPr txBox="1">
            <a:spLocks noChangeArrowheads="1"/>
          </p:cNvSpPr>
          <p:nvPr/>
        </p:nvSpPr>
        <p:spPr bwMode="auto">
          <a:xfrm>
            <a:off x="1403648" y="3795886"/>
            <a:ext cx="1798637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卵黄膜</a:t>
            </a:r>
            <a:endParaRPr lang="zh-CN" altLang="en-US" sz="20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Line 9"/>
          <p:cNvSpPr>
            <a:spLocks noChangeShapeType="1"/>
          </p:cNvSpPr>
          <p:nvPr/>
        </p:nvSpPr>
        <p:spPr bwMode="auto">
          <a:xfrm flipV="1">
            <a:off x="2266181" y="2318817"/>
            <a:ext cx="2932014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1617390" y="2118762"/>
            <a:ext cx="1512887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系带</a:t>
            </a:r>
            <a:endParaRPr lang="zh-CN" altLang="en-US" sz="20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5576" y="1527175"/>
            <a:ext cx="3571456" cy="22320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3996383" y="707807"/>
            <a:ext cx="3167906" cy="646331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具有保护作用，还能供给胚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胎发育所需要的养料和水分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5421588" y="1384488"/>
            <a:ext cx="2044149" cy="646331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 wrap="non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进行胚胎发育的部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位，将发育成雏鸡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131840" y="3941643"/>
            <a:ext cx="2447925" cy="646331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贮存空气供给胚胎发育所需要的氧气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6228184" y="3759200"/>
            <a:ext cx="2664296" cy="646331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悬挂卵黄固定和减震，利于孵化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5940152" y="2139702"/>
            <a:ext cx="2555875" cy="923330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贮存着供胚胎发育所需的营养物质，是卵细胞的主要营养部分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-36512" y="4227935"/>
            <a:ext cx="3095625" cy="923330"/>
          </a:xfrm>
          <a:prstGeom prst="rect">
            <a:avLst/>
          </a:prstGeom>
          <a:noFill/>
          <a:ln w="28575">
            <a:solidFill>
              <a:srgbClr val="0000FF"/>
            </a:solidFill>
            <a:miter lim="800000"/>
          </a:ln>
          <a:effectLst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卵壳和壳膜保护，在卵壳上有许多气孔可以透气，以确保卵进行气体交换。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2" name="AutoShape 11"/>
          <p:cNvSpPr>
            <a:spLocks noChangeArrowheads="1"/>
          </p:cNvSpPr>
          <p:nvPr/>
        </p:nvSpPr>
        <p:spPr bwMode="auto">
          <a:xfrm>
            <a:off x="3851920" y="1203599"/>
            <a:ext cx="144462" cy="696640"/>
          </a:xfrm>
          <a:prstGeom prst="upArrow">
            <a:avLst>
              <a:gd name="adj1" fmla="val 50000"/>
              <a:gd name="adj2" fmla="val 49726"/>
            </a:avLst>
          </a:prstGeom>
          <a:solidFill>
            <a:srgbClr val="FF3300"/>
          </a:solidFill>
          <a:ln>
            <a:noFill/>
          </a:ln>
          <a:effectLst/>
        </p:spPr>
        <p:txBody>
          <a:bodyPr vert="eaVert" wrap="none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3" name="Line 12"/>
          <p:cNvSpPr>
            <a:spLocks noChangeShapeType="1"/>
          </p:cNvSpPr>
          <p:nvPr/>
        </p:nvSpPr>
        <p:spPr bwMode="auto">
          <a:xfrm flipV="1">
            <a:off x="4140696" y="1707654"/>
            <a:ext cx="1295400" cy="43338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4" name="Line 13"/>
          <p:cNvSpPr>
            <a:spLocks noChangeShapeType="1"/>
          </p:cNvSpPr>
          <p:nvPr/>
        </p:nvSpPr>
        <p:spPr bwMode="auto">
          <a:xfrm>
            <a:off x="4141266" y="2543970"/>
            <a:ext cx="1798886" cy="0"/>
          </a:xfrm>
          <a:prstGeom prst="line">
            <a:avLst/>
          </a:prstGeom>
          <a:noFill/>
          <a:ln w="57150">
            <a:solidFill>
              <a:srgbClr val="FF3300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5" name="Line 14"/>
          <p:cNvSpPr>
            <a:spLocks noChangeShapeType="1"/>
          </p:cNvSpPr>
          <p:nvPr/>
        </p:nvSpPr>
        <p:spPr bwMode="auto">
          <a:xfrm>
            <a:off x="4141266" y="2807117"/>
            <a:ext cx="2086918" cy="1204793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6" name="Line 15"/>
          <p:cNvSpPr>
            <a:spLocks noChangeShapeType="1"/>
          </p:cNvSpPr>
          <p:nvPr/>
        </p:nvSpPr>
        <p:spPr bwMode="auto">
          <a:xfrm flipH="1">
            <a:off x="3923928" y="3053750"/>
            <a:ext cx="0" cy="958160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7" name="Line 16"/>
          <p:cNvSpPr>
            <a:spLocks noChangeShapeType="1"/>
          </p:cNvSpPr>
          <p:nvPr/>
        </p:nvSpPr>
        <p:spPr bwMode="auto">
          <a:xfrm flipH="1">
            <a:off x="1907704" y="3723879"/>
            <a:ext cx="0" cy="504056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tailEnd type="triangle" w="med" len="med"/>
          </a:ln>
          <a:effectLst/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23552" y="941661"/>
            <a:ext cx="2808288" cy="5238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鸡卵结构功能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395288" y="1007467"/>
            <a:ext cx="8748712" cy="369331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1.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请将下面鸡卵的结构与它们相对应的功能用线连起来：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endParaRPr lang="en-US" altLang="zh-CN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卵壳                        </a:t>
            </a:r>
            <a:r>
              <a:rPr lang="en-US" altLang="zh-CN" sz="2600" b="1" smtClean="0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a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供胚胎发育的空气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卵壳膜	          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b.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薄而柔软，具有保护作用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气室                        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c.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保护作用，表面有肉眼看不见的气孔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卵黄                        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d.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含有细胞核，能发育成胚胎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卵白                        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e.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含有营养物质和水分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  <a:p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胚盘                        </a:t>
            </a:r>
            <a:r>
              <a:rPr lang="en-US" altLang="zh-CN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f.</a:t>
            </a:r>
            <a:r>
              <a:rPr lang="zh-CN" altLang="en-US" sz="26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卵细胞的主要营养部分</a:t>
            </a:r>
            <a:endParaRPr lang="zh-CN" altLang="en-US" sz="26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5" name="Line 12"/>
          <p:cNvSpPr>
            <a:spLocks noChangeShapeType="1"/>
          </p:cNvSpPr>
          <p:nvPr/>
        </p:nvSpPr>
        <p:spPr bwMode="auto">
          <a:xfrm flipV="1">
            <a:off x="1331913" y="3310930"/>
            <a:ext cx="1655762" cy="7207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6" name="Line 12"/>
          <p:cNvSpPr>
            <a:spLocks noChangeShapeType="1"/>
          </p:cNvSpPr>
          <p:nvPr/>
        </p:nvSpPr>
        <p:spPr bwMode="auto">
          <a:xfrm>
            <a:off x="1331913" y="2086967"/>
            <a:ext cx="1727200" cy="7921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7" name="Line 12"/>
          <p:cNvSpPr>
            <a:spLocks noChangeShapeType="1"/>
          </p:cNvSpPr>
          <p:nvPr/>
        </p:nvSpPr>
        <p:spPr bwMode="auto">
          <a:xfrm flipV="1">
            <a:off x="1258888" y="2158405"/>
            <a:ext cx="1800225" cy="6492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8" name="Line 12"/>
          <p:cNvSpPr>
            <a:spLocks noChangeShapeType="1"/>
          </p:cNvSpPr>
          <p:nvPr/>
        </p:nvSpPr>
        <p:spPr bwMode="auto">
          <a:xfrm>
            <a:off x="1547813" y="2447330"/>
            <a:ext cx="1511300" cy="7143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9" name="Line 12"/>
          <p:cNvSpPr>
            <a:spLocks noChangeShapeType="1"/>
          </p:cNvSpPr>
          <p:nvPr/>
        </p:nvSpPr>
        <p:spPr bwMode="auto">
          <a:xfrm>
            <a:off x="1187450" y="3239492"/>
            <a:ext cx="1871663" cy="7191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Line 12"/>
          <p:cNvSpPr>
            <a:spLocks noChangeShapeType="1"/>
          </p:cNvSpPr>
          <p:nvPr/>
        </p:nvSpPr>
        <p:spPr bwMode="auto">
          <a:xfrm flipV="1">
            <a:off x="1187450" y="3671292"/>
            <a:ext cx="1871663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</a:ln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endParaRPr lang="zh-CN" altLang="en-US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组合 21"/>
          <p:cNvGrpSpPr/>
          <p:nvPr/>
        </p:nvGrpSpPr>
        <p:grpSpPr>
          <a:xfrm>
            <a:off x="7484692" y="1997965"/>
            <a:ext cx="1767828" cy="1437881"/>
            <a:chOff x="5980807" y="2515611"/>
            <a:chExt cx="1767828" cy="1437881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80807" y="2515611"/>
              <a:ext cx="1270000" cy="1270000"/>
            </a:xfrm>
            <a:custGeom>
              <a:gdLst>
                <a:gd name="connsiteX0" fmla="*/ 0 w 1270000"/>
                <a:gd name="connsiteY0" fmla="*/ 0 h 1270000"/>
                <a:gd name="connsiteX1" fmla="*/ 1270000 w 1270000"/>
                <a:gd name="connsiteY1" fmla="*/ 0 h 1270000"/>
                <a:gd name="connsiteX2" fmla="*/ 1270000 w 1270000"/>
                <a:gd name="connsiteY2" fmla="*/ 884237 h 1270000"/>
                <a:gd name="connsiteX3" fmla="*/ 865984 w 1270000"/>
                <a:gd name="connsiteY3" fmla="*/ 884237 h 1270000"/>
                <a:gd name="connsiteX4" fmla="*/ 765969 w 1270000"/>
                <a:gd name="connsiteY4" fmla="*/ 984252 h 1270000"/>
                <a:gd name="connsiteX5" fmla="*/ 765969 w 1270000"/>
                <a:gd name="connsiteY5" fmla="*/ 1270000 h 1270000"/>
                <a:gd name="connsiteX6" fmla="*/ 0 w 1270000"/>
                <a:gd name="connsiteY6" fmla="*/ 1270000 h 127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0000" h="1270000">
                  <a:moveTo>
                    <a:pt x="0" y="0"/>
                  </a:moveTo>
                  <a:lnTo>
                    <a:pt x="1270000" y="0"/>
                  </a:lnTo>
                  <a:lnTo>
                    <a:pt x="1270000" y="884237"/>
                  </a:lnTo>
                  <a:lnTo>
                    <a:pt x="865984" y="884237"/>
                  </a:lnTo>
                  <a:cubicBezTo>
                    <a:pt x="810747" y="884237"/>
                    <a:pt x="765969" y="929015"/>
                    <a:pt x="765969" y="984252"/>
                  </a:cubicBezTo>
                  <a:lnTo>
                    <a:pt x="765969" y="1270000"/>
                  </a:lnTo>
                  <a:lnTo>
                    <a:pt x="0" y="1270000"/>
                  </a:lnTo>
                  <a:close/>
                </a:path>
              </a:pathLst>
            </a:custGeom>
          </p:spPr>
        </p:pic>
        <p:sp>
          <p:nvSpPr>
            <p:cNvPr id="24" name="文本框 82"/>
            <p:cNvSpPr txBox="1"/>
            <p:nvPr/>
          </p:nvSpPr>
          <p:spPr>
            <a:xfrm>
              <a:off x="6728804" y="3368717"/>
              <a:ext cx="101983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3200" b="1">
                  <a:solidFill>
                    <a:srgbClr val="002060"/>
                  </a:solidFill>
                  <a:latin typeface="微软雅黑" panose="020b0503020204020204" charset="-122"/>
                  <a:ea typeface="微软雅黑" panose="020b0503020204020204" charset="-122"/>
                  <a:sym typeface="微软雅黑" panose="020b0503020204020204" charset="-122"/>
                </a:rPr>
                <a:t>对比</a:t>
              </a:r>
              <a:endParaRPr kumimoji="1" lang="zh-CN" altLang="en-US" sz="3200" b="1">
                <a:solidFill>
                  <a:srgbClr val="00206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endParaRPr>
            </a:p>
          </p:txBody>
        </p:sp>
      </p:grpSp>
      <p:sp>
        <p:nvSpPr>
          <p:cNvPr id="5" name="Rectangle 1026"/>
          <p:cNvSpPr txBox="1">
            <a:spLocks noChangeArrowheads="1"/>
          </p:cNvSpPr>
          <p:nvPr/>
        </p:nvSpPr>
        <p:spPr bwMode="auto">
          <a:xfrm>
            <a:off x="-36513" y="195486"/>
            <a:ext cx="2374901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讲授新课</a:t>
            </a:r>
            <a:endParaRPr lang="ko-KR" altLang="en-US" sz="2800" b="1">
              <a:latin typeface="微软雅黑" panose="020b0503020204020204" charset="-122"/>
              <a:ea typeface="Gulim" panose="020b0600000101010101" pitchFamily="34" charset="-127"/>
              <a:sym typeface="微软雅黑" panose="020b0503020204020204" charset="-122"/>
            </a:endParaRPr>
          </a:p>
        </p:txBody>
      </p:sp>
      <p:sp>
        <p:nvSpPr>
          <p:cNvPr id="16" name="Rectangle 1"/>
          <p:cNvSpPr>
            <a:spLocks noChangeArrowheads="1"/>
          </p:cNvSpPr>
          <p:nvPr/>
        </p:nvSpPr>
        <p:spPr bwMode="auto">
          <a:xfrm>
            <a:off x="395288" y="1031151"/>
            <a:ext cx="8748712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有人说，卵壳是细胞壁，卵壳膜是细胞膜，卵黄是细胞核，一个鸡蛋就是一个细胞，是这样吗？为什么？</a:t>
            </a:r>
            <a:endParaRPr lang="zh-CN" sz="20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468313" y="2427734"/>
            <a:ext cx="7991475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鸡蛋能孵化出可爱的小鸡，鸡卵的哪一部分是孵化小鸡的部位？</a:t>
            </a:r>
            <a:endParaRPr lang="zh-CN" altLang="en-US" sz="2000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8" name="Rectangle 2"/>
          <p:cNvSpPr>
            <a:spLocks noChangeArrowheads="1"/>
          </p:cNvSpPr>
          <p:nvPr/>
        </p:nvSpPr>
        <p:spPr bwMode="auto">
          <a:xfrm>
            <a:off x="468313" y="3435846"/>
            <a:ext cx="7920037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是不是所有的鸡蛋将来都发育成雏鸡呢？</a:t>
            </a: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如何区分已受精的卵和未受精的卵？</a:t>
            </a:r>
            <a:endParaRPr lang="zh-CN" sz="20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68313" y="1844675"/>
            <a:ext cx="7991475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卵细胞包括： 细胞膜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卵黄膜；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)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细胞质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卵黄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)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； 细胞核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(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胚盘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)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899592" y="3003798"/>
            <a:ext cx="1800225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胚盘</a:t>
            </a:r>
            <a:endParaRPr lang="zh-CN" altLang="en-US" sz="2000" b="1">
              <a:solidFill>
                <a:srgbClr val="FF33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468313" y="4299942"/>
            <a:ext cx="8280400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不是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,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应该是受精的卵才能发育成雏鸡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.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受精的鸡蛋胚盘大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,</a:t>
            </a:r>
            <a:r>
              <a:rPr lang="zh-CN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而且颜色</a:t>
            </a:r>
            <a:r>
              <a:rPr lang="zh-CN" altLang="zh-CN" sz="20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深</a:t>
            </a:r>
            <a:r>
              <a:rPr lang="zh-CN" altLang="en-US" sz="20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。</a:t>
            </a:r>
            <a:endParaRPr lang="zh-CN" altLang="en-US" sz="2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2" descr="egg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67544" y="1406923"/>
            <a:ext cx="3024336" cy="2893019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5" name="Picture 3" descr="egg_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211960" y="1635646"/>
            <a:ext cx="2446405" cy="25922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467544" y="765085"/>
            <a:ext cx="6878231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图中哪个为受精卵？说说你的理由。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2" name="椭圆 11"/>
          <p:cNvSpPr/>
          <p:nvPr/>
        </p:nvSpPr>
        <p:spPr bwMode="auto">
          <a:xfrm>
            <a:off x="5220072" y="2355726"/>
            <a:ext cx="1296144" cy="1152128"/>
          </a:xfrm>
          <a:prstGeom prst="ellipse">
            <a:avLst/>
          </a:prstGeom>
          <a:noFill/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3" name="Rectangle 1026"/>
          <p:cNvSpPr txBox="1">
            <a:spLocks noChangeArrowheads="1"/>
          </p:cNvSpPr>
          <p:nvPr/>
        </p:nvSpPr>
        <p:spPr bwMode="auto">
          <a:xfrm>
            <a:off x="4283464" y="1288305"/>
            <a:ext cx="2374901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 b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胚盘大且颜色深</a:t>
            </a:r>
            <a:endParaRPr lang="ko-KR" altLang="en-US" sz="2000" b="1">
              <a:solidFill>
                <a:srgbClr val="FF0000"/>
              </a:solidFill>
              <a:latin typeface="微软雅黑" panose="020b0503020204020204" charset="-122"/>
              <a:ea typeface="Gulim" panose="020b0600000101010101" pitchFamily="34" charset="-127"/>
              <a:sym typeface="微软雅黑" panose="020b0503020204020204" charset="-122"/>
            </a:endParaRPr>
          </a:p>
        </p:txBody>
      </p:sp>
      <p:sp>
        <p:nvSpPr>
          <p:cNvPr id="14" name="Rectangle 1026"/>
          <p:cNvSpPr txBox="1">
            <a:spLocks noChangeArrowheads="1"/>
          </p:cNvSpPr>
          <p:nvPr/>
        </p:nvSpPr>
        <p:spPr bwMode="auto">
          <a:xfrm>
            <a:off x="4754180" y="1828055"/>
            <a:ext cx="1005964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000" b="1" smtClean="0">
                <a:solidFill>
                  <a:srgbClr val="E808A8"/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受精卵</a:t>
            </a:r>
            <a:endParaRPr lang="ko-KR" altLang="en-US" sz="2000" b="1">
              <a:solidFill>
                <a:srgbClr val="E808A8"/>
              </a:solidFill>
              <a:latin typeface="微软雅黑" panose="020b0503020204020204" charset="-122"/>
              <a:ea typeface="Gulim" panose="020b0600000101010101" pitchFamily="34" charset="-127"/>
              <a:sym typeface="微软雅黑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https://d.book118.com/127102022133006052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17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17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91730"/>
  <p:tag name="KSO_WM_TEMPLATE_SUBCATEGORY" val="0"/>
  <p:tag name="KSO_WM_TEMPLATE_THUMBS_INDEX" val="1、2、3、4、5、6、7、8、9、10、11、12、13、14、15"/>
</p:tagLst>
</file>

<file path=ppt/tags/tag345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46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47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48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49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0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1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2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3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4.xml><?xml version="1.0" encoding="utf-8"?>
<p:tagLst xmlns:p="http://schemas.openxmlformats.org/presentationml/2006/main">
  <p:tag name="KSO_WM_TEMPLATE_CATEGORY" val="custom"/>
  <p:tag name="KSO_WM_TEMPLATE_INDEX" val="20191730"/>
</p:tagLst>
</file>

<file path=ppt/tags/tag3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​">
  <a:themeElements>
    <a:clrScheme name="自定义 2">
      <a:dk1>
        <a:srgbClr val="000000"/>
      </a:dk1>
      <a:lt1>
        <a:srgbClr val="FFFFFF"/>
      </a:lt1>
      <a:dk2>
        <a:srgbClr val="00ABE9"/>
      </a:dk2>
      <a:lt2>
        <a:srgbClr val="C6D65B"/>
      </a:lt2>
      <a:accent1>
        <a:srgbClr val="4CC5F0"/>
      </a:accent1>
      <a:accent2>
        <a:srgbClr val="00ABE9"/>
      </a:accent2>
      <a:accent3>
        <a:srgbClr val="C6D65B"/>
      </a:accent3>
      <a:accent4>
        <a:srgbClr val="7DCF87"/>
      </a:accent4>
      <a:accent5>
        <a:srgbClr val="B7CE2F"/>
      </a:accent5>
      <a:accent6>
        <a:srgbClr val="93DCF6"/>
      </a:accent6>
      <a:hlink>
        <a:srgbClr val="BFBFBF"/>
      </a:hlink>
      <a:folHlink>
        <a:srgbClr val="BFBFBF"/>
      </a:folHlink>
    </a:clrScheme>
    <a:fontScheme name="Arial Black-Arial">
      <a:majorFont>
        <a:latin typeface="Arial Black"/>
        <a:ea typeface="Arial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Times New Roman</vt:lpstr>
      <vt:lpstr>仿宋_GB2312</vt:lpstr>
      <vt:lpstr>Gulim</vt:lpstr>
      <vt:lpstr>Office Theme</vt:lpstr>
      <vt:lpstr>鸟的生殖和发育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2024-09-26T06:34:22.165</cp:lastPrinted>
  <dcterms:created xsi:type="dcterms:W3CDTF">2024-09-25T22:34:22Z</dcterms:created>
  <dcterms:modified xsi:type="dcterms:W3CDTF">2024-09-25T22:34:24Z</dcterms:modified>
</cp:coreProperties>
</file>