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7C7CBA-B43A-43C5-AC85-58974FD26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32BB5-F216-48F7-B4A7-458AA871D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62F8C8-E4D4-4646-BF45-6204480A5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A7F19-7972-48A9-83C2-7548398F8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2EDC4C-24BD-4579-9E28-2518648E70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E7934-67B9-47B6-A3A4-BC7B0E059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CEF14-1AC5-45C3-AAAB-26B4715043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9B333-360B-4C64-A156-83682F9E3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7476FD-76B3-43C4-92F8-96C38520DE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EF7F0-5B69-4115-99A2-057FC1A77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5BA70-7C0B-4331-9D7A-41F8C8FD5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301602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HPC在生物医学应用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HPC简介与生物医学应用概述
 生物医学数据分析与处理的需求
 HPC在基因测序中的应用
 HPC在药物研发中的角色
 HPC在医学影像处理中的价值
 HPC生物模拟与仿真技术
 HPC的挑战与未来发展
 结论：HPC对生物医学的影响与前景</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HPC简介与生物医学应用概述</a:t>
            </a:r>
          </a:p>
        </p:txBody>
      </p:sp>
      <p:sp>
        <p:nvSpPr>
          <p:cNvPr id="3" name="Subtitle 2"/>
          <p:cNvSpPr>
            <a:spLocks noGrp="1"/>
          </p:cNvSpPr>
          <p:nvPr>
            <p:ph type="subTitle" idx="1"/>
          </p:nvPr>
        </p:nvSpPr>
        <p:spPr/>
        <p:txBody>
          <a:bodyPr/>
          <a:lstStyle/>
          <a:p>
            <a:r>
              <a:t>HPC在生物医学应用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HPC简介与生物医学应用概述</a:t>
            </a:r>
          </a:p>
        </p:txBody>
      </p:sp>
      <p:sp>
        <p:nvSpPr>
          <p:cNvPr id="3" name="Text Placeholder 2"/>
          <p:cNvSpPr>
            <a:spLocks noGrp="1"/>
          </p:cNvSpPr>
          <p:nvPr>
            <p:ph type="body" idx="1"/>
          </p:nvPr>
        </p:nvSpPr>
        <p:spPr/>
        <p:txBody>
          <a:bodyPr/>
          <a:lstStyle/>
          <a:p>
            <a:r>
              <a:t>HPC简介</a:t>
            </a:r>
          </a:p>
        </p:txBody>
      </p:sp>
      <p:sp>
        <p:nvSpPr>
          <p:cNvPr id="4" name="Content Placeholder 3"/>
          <p:cNvSpPr>
            <a:spLocks noGrp="1"/>
          </p:cNvSpPr>
          <p:nvPr>
            <p:ph sz="half" idx="2"/>
          </p:nvPr>
        </p:nvSpPr>
        <p:spPr/>
        <p:txBody>
          <a:bodyPr/>
          <a:lstStyle/>
          <a:p>
            <a:r>
              <a:t>1.HPC代表高性能计算，是指利用计算机硬件和软件资源，以高效解决复杂的计算问题。</a:t>
            </a:r>
          </a:p>
          <a:p>
            <a:r>
              <a:t>2.HPC系统通常由大量的处理器、内存和存储设备组成，以并行计算的方式，提高计算速度。</a:t>
            </a:r>
          </a:p>
          <a:p>
            <a:r>
              <a:t>3.HPC在科学研究、工程设计、数据分析等领域得到广泛应用，为各个领域的发展提供了强大的计算支持。</a:t>
            </a:r>
          </a:p>
          <a:p/>
        </p:txBody>
      </p:sp>
      <p:sp>
        <p:nvSpPr>
          <p:cNvPr id="5" name="Text Placeholder 4"/>
          <p:cNvSpPr>
            <a:spLocks noGrp="1"/>
          </p:cNvSpPr>
          <p:nvPr>
            <p:ph type="body" idx="3"/>
          </p:nvPr>
        </p:nvSpPr>
        <p:spPr/>
        <p:txBody>
          <a:bodyPr/>
          <a:lstStyle/>
          <a:p>
            <a:r>
              <a:t>生物医学应用概述</a:t>
            </a:r>
          </a:p>
        </p:txBody>
      </p:sp>
      <p:sp>
        <p:nvSpPr>
          <p:cNvPr id="6" name="Content Placeholder 5"/>
          <p:cNvSpPr>
            <a:spLocks noGrp="1"/>
          </p:cNvSpPr>
          <p:nvPr>
            <p:ph sz="half" idx="4"/>
          </p:nvPr>
        </p:nvSpPr>
        <p:spPr/>
        <p:txBody>
          <a:bodyPr/>
          <a:lstStyle/>
          <a:p>
            <a:r>
              <a:t>1.生物医学应用是利用HPC技术，对生物医学数据进行处理、分析和模拟，以解决生物医学领域的问题。</a:t>
            </a:r>
          </a:p>
          <a:p>
            <a:r>
              <a:t>2.HPC在生物医学应用中的主要作用包括：提高计算速度、处理大量数据、进行复杂模拟和预测等。</a:t>
            </a:r>
          </a:p>
          <a:p>
            <a:r>
              <a:t>3.生物医学应用涉及到的疾病诊断、药物设计、生物信息学等方面，HPC技术的应用为这些领域的研究提供了强有力的支持。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HPC简介与生物医学应用概述</a:t>
            </a:r>
          </a:p>
        </p:txBody>
      </p:sp>
      <p:sp>
        <p:nvSpPr>
          <p:cNvPr id="3" name="Text Placeholder 2"/>
          <p:cNvSpPr>
            <a:spLocks noGrp="1"/>
          </p:cNvSpPr>
          <p:nvPr>
            <p:ph type="body" idx="1"/>
          </p:nvPr>
        </p:nvSpPr>
        <p:spPr/>
        <p:txBody>
          <a:bodyPr/>
          <a:lstStyle/>
          <a:p>
            <a:r>
              <a:t>HPC在基因组学中的应用</a:t>
            </a:r>
          </a:p>
        </p:txBody>
      </p:sp>
      <p:sp>
        <p:nvSpPr>
          <p:cNvPr id="4" name="Content Placeholder 3"/>
          <p:cNvSpPr>
            <a:spLocks noGrp="1"/>
          </p:cNvSpPr>
          <p:nvPr>
            <p:ph sz="half" idx="2"/>
          </p:nvPr>
        </p:nvSpPr>
        <p:spPr/>
        <p:txBody>
          <a:bodyPr/>
          <a:lstStyle/>
          <a:p>
            <a:r>
              <a:t>1.基因组学是研究生物基因组的学科，涉及到大量数据的处理和分析。</a:t>
            </a:r>
          </a:p>
          <a:p>
            <a:r>
              <a:t>2.HPC技术可以提高基因组学数据的处理速度，帮助研究人员更快地完成基因序列的比对和注释等工作。</a:t>
            </a:r>
          </a:p>
          <a:p>
            <a:r>
              <a:t>3.利用HPC技术，可以研究基因变异与疾病之间的关系，为精准医疗提供支持。</a:t>
            </a:r>
          </a:p>
          <a:p/>
        </p:txBody>
      </p:sp>
      <p:sp>
        <p:nvSpPr>
          <p:cNvPr id="5" name="Text Placeholder 4"/>
          <p:cNvSpPr>
            <a:spLocks noGrp="1"/>
          </p:cNvSpPr>
          <p:nvPr>
            <p:ph type="body" idx="3"/>
          </p:nvPr>
        </p:nvSpPr>
        <p:spPr/>
        <p:txBody>
          <a:bodyPr/>
          <a:lstStyle/>
          <a:p>
            <a:r>
              <a:t>HPC在药物设计中的应用</a:t>
            </a:r>
          </a:p>
        </p:txBody>
      </p:sp>
      <p:sp>
        <p:nvSpPr>
          <p:cNvPr id="6" name="Content Placeholder 5"/>
          <p:cNvSpPr>
            <a:spLocks noGrp="1"/>
          </p:cNvSpPr>
          <p:nvPr>
            <p:ph sz="half" idx="4"/>
          </p:nvPr>
        </p:nvSpPr>
        <p:spPr/>
        <p:txBody>
          <a:bodyPr/>
          <a:lstStyle/>
          <a:p>
            <a:r>
              <a:t>1.药物设计需要研究药物与生物体相互作用的过程，涉及到大量计算和模拟。</a:t>
            </a:r>
          </a:p>
          <a:p>
            <a:r>
              <a:t>2.HPC技术可以提高药物设计的效率，缩短药物研发周期，降低药物开发成本。</a:t>
            </a:r>
          </a:p>
          <a:p>
            <a:r>
              <a:t>3.利用HPC技术，可以进行大规模的药物筛选和优化，为新药研发提供支持。</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HPC简介与生物医学应用概述</a:t>
            </a:r>
          </a:p>
        </p:txBody>
      </p:sp>
      <p:sp>
        <p:nvSpPr>
          <p:cNvPr id="3" name="Text Placeholder 2"/>
          <p:cNvSpPr>
            <a:spLocks noGrp="1"/>
          </p:cNvSpPr>
          <p:nvPr>
            <p:ph type="body" idx="1"/>
          </p:nvPr>
        </p:nvSpPr>
        <p:spPr/>
        <p:txBody>
          <a:bodyPr/>
          <a:lstStyle/>
          <a:p>
            <a:r>
              <a:t>HPC在生物信息学中的应用</a:t>
            </a:r>
          </a:p>
        </p:txBody>
      </p:sp>
      <p:sp>
        <p:nvSpPr>
          <p:cNvPr id="4" name="Content Placeholder 3"/>
          <p:cNvSpPr>
            <a:spLocks noGrp="1"/>
          </p:cNvSpPr>
          <p:nvPr>
            <p:ph sz="half" idx="2"/>
          </p:nvPr>
        </p:nvSpPr>
        <p:spPr/>
        <p:txBody>
          <a:bodyPr/>
          <a:lstStyle/>
          <a:p>
            <a:r>
              <a:t>1.生物信息学是研究生物信息的采集、处理、分析和解释的学科。</a:t>
            </a:r>
          </a:p>
          <a:p>
            <a:r>
              <a:t>2.HPC技术可以提高生物信息学数据的处理速度和分析效率，帮助研究人员更好地理解生物信息。</a:t>
            </a:r>
          </a:p>
          <a:p>
            <a:r>
              <a:t>3.利用HPC技术，可以研究生物分子之间的相互作用和生物通路，为生物医学研究提供支持。</a:t>
            </a:r>
          </a:p>
          <a:p/>
        </p:txBody>
      </p:sp>
      <p:sp>
        <p:nvSpPr>
          <p:cNvPr id="5" name="Text Placeholder 4"/>
          <p:cNvSpPr>
            <a:spLocks noGrp="1"/>
          </p:cNvSpPr>
          <p:nvPr>
            <p:ph type="body" idx="3"/>
          </p:nvPr>
        </p:nvSpPr>
        <p:spPr/>
        <p:txBody>
          <a:bodyPr/>
          <a:lstStyle/>
          <a:p>
            <a:r>
              <a:t>HPC在医学影像学中的应用</a:t>
            </a:r>
          </a:p>
        </p:txBody>
      </p:sp>
      <p:sp>
        <p:nvSpPr>
          <p:cNvPr id="6" name="Content Placeholder 5"/>
          <p:cNvSpPr>
            <a:spLocks noGrp="1"/>
          </p:cNvSpPr>
          <p:nvPr>
            <p:ph sz="half" idx="4"/>
          </p:nvPr>
        </p:nvSpPr>
        <p:spPr/>
        <p:txBody>
          <a:bodyPr/>
          <a:lstStyle/>
          <a:p>
            <a:r>
              <a:t>1.医学影像学是利用医学影像技术进行疾病诊断和治疗的学科。</a:t>
            </a:r>
          </a:p>
          <a:p>
            <a:r>
              <a:t>2.HPC技术可以提高医学影像的处理速度和分析精度，帮助医生更快更准确地进行诊断和治疗。</a:t>
            </a:r>
          </a:p>
          <a:p>
            <a:r>
              <a:t>3.利用HPC技术，可以进行大规模的医学影像数据分析和挖掘，为精准医疗和个性化治疗提供支持。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生物医学数据分析与处理的需求</a:t>
            </a:r>
          </a:p>
        </p:txBody>
      </p:sp>
      <p:sp>
        <p:nvSpPr>
          <p:cNvPr id="3" name="Subtitle 2"/>
          <p:cNvSpPr>
            <a:spLocks noGrp="1"/>
          </p:cNvSpPr>
          <p:nvPr>
            <p:ph type="subTitle" idx="1"/>
          </p:nvPr>
        </p:nvSpPr>
        <p:spPr/>
        <p:txBody>
          <a:bodyPr/>
          <a:lstStyle/>
          <a:p>
            <a:r>
              <a:t>HPC在生物医学应用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生物医学数据分析与处理的需求</a:t>
            </a:r>
          </a:p>
        </p:txBody>
      </p:sp>
      <p:sp>
        <p:nvSpPr>
          <p:cNvPr id="3" name="Text Placeholder 2"/>
          <p:cNvSpPr>
            <a:spLocks noGrp="1"/>
          </p:cNvSpPr>
          <p:nvPr>
            <p:ph type="body" idx="1"/>
          </p:nvPr>
        </p:nvSpPr>
        <p:spPr/>
        <p:txBody>
          <a:bodyPr/>
          <a:lstStyle/>
          <a:p>
            <a:r>
              <a:t>生物医学数据分析的复杂性</a:t>
            </a:r>
          </a:p>
        </p:txBody>
      </p:sp>
      <p:sp>
        <p:nvSpPr>
          <p:cNvPr id="4" name="Content Placeholder 3"/>
          <p:cNvSpPr>
            <a:spLocks noGrp="1"/>
          </p:cNvSpPr>
          <p:nvPr>
            <p:ph sz="half" idx="2"/>
          </p:nvPr>
        </p:nvSpPr>
        <p:spPr/>
        <p:txBody>
          <a:bodyPr/>
          <a:lstStyle/>
          <a:p>
            <a:r>
              <a:t>1.高维数据：生物医学数据通常具有高维度，如基因组学、蛋白质组学数据，需要高效的处理和分析方法。</a:t>
            </a:r>
          </a:p>
          <a:p>
            <a:r>
              <a:t>2.数据异质性：数据来源和类型的多样性导致数据具有异质性，需要开发适应不同数据特性的分析技术。</a:t>
            </a:r>
          </a:p>
          <a:p>
            <a:r>
              <a:t>3.大数据挑战：随着技术的进步，数据量呈指数级增长，需要运用高性能计算技术来处理和分析大规模数据。</a:t>
            </a:r>
          </a:p>
          <a:p/>
        </p:txBody>
      </p:sp>
      <p:sp>
        <p:nvSpPr>
          <p:cNvPr id="5" name="Text Placeholder 4"/>
          <p:cNvSpPr>
            <a:spLocks noGrp="1"/>
          </p:cNvSpPr>
          <p:nvPr>
            <p:ph type="body" idx="3"/>
          </p:nvPr>
        </p:nvSpPr>
        <p:spPr/>
        <p:txBody>
          <a:bodyPr/>
          <a:lstStyle/>
          <a:p>
            <a:r>
              <a:t>精准医疗的需求</a:t>
            </a:r>
          </a:p>
        </p:txBody>
      </p:sp>
      <p:sp>
        <p:nvSpPr>
          <p:cNvPr id="6" name="Content Placeholder 5"/>
          <p:cNvSpPr>
            <a:spLocks noGrp="1"/>
          </p:cNvSpPr>
          <p:nvPr>
            <p:ph sz="half" idx="4"/>
          </p:nvPr>
        </p:nvSpPr>
        <p:spPr/>
        <p:txBody>
          <a:bodyPr/>
          <a:lstStyle/>
          <a:p>
            <a:r>
              <a:t>1.个性化治疗：精准医疗需要根据个体的基因组、生活习惯等因素制定个性化的治疗方案，需要大量的数据分析。</a:t>
            </a:r>
          </a:p>
          <a:p>
            <a:r>
              <a:t>2.疾病预测：通过分析个体的生物数据，可以预测其患病风险，从而实现预防性治疗。</a:t>
            </a:r>
          </a:p>
          <a:p>
            <a:r>
              <a:t>3.药物研发：药物研发需要处理大量的生物医学数据，以找到潜在的药物目标和优化药物设计。</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生物医学数据分析与处理的需求</a:t>
            </a:r>
          </a:p>
        </p:txBody>
      </p:sp>
      <p:sp>
        <p:nvSpPr>
          <p:cNvPr id="3" name="Text Placeholder 2"/>
          <p:cNvSpPr>
            <a:spLocks noGrp="1"/>
          </p:cNvSpPr>
          <p:nvPr>
            <p:ph type="body" idx="1"/>
          </p:nvPr>
        </p:nvSpPr>
        <p:spPr/>
        <p:txBody>
          <a:bodyPr/>
          <a:lstStyle/>
          <a:p>
            <a:r>
              <a:t>生物医学数据的安全与隐私</a:t>
            </a:r>
          </a:p>
        </p:txBody>
      </p:sp>
      <p:sp>
        <p:nvSpPr>
          <p:cNvPr id="4" name="Content Placeholder 3"/>
          <p:cNvSpPr>
            <a:spLocks noGrp="1"/>
          </p:cNvSpPr>
          <p:nvPr>
            <p:ph sz="half" idx="2"/>
          </p:nvPr>
        </p:nvSpPr>
        <p:spPr/>
        <p:txBody>
          <a:bodyPr/>
          <a:lstStyle/>
          <a:p>
            <a:r>
              <a:t>1.数据加密：为确保数据的安全，需要采用高效的加密技术来保护数据传输和存储。</a:t>
            </a:r>
          </a:p>
          <a:p>
            <a:r>
              <a:t>2.隐私保护：在数据分析过程中，需要保护患者的隐私信息，遵守伦理规定。</a:t>
            </a:r>
          </a:p>
          <a:p>
            <a:r>
              <a:t>3.数据共享与合规：在实现数据共享的同时，需要确保数据的合规性和安全性。</a:t>
            </a:r>
          </a:p>
          <a:p/>
        </p:txBody>
      </p:sp>
      <p:sp>
        <p:nvSpPr>
          <p:cNvPr id="5" name="Text Placeholder 4"/>
          <p:cNvSpPr>
            <a:spLocks noGrp="1"/>
          </p:cNvSpPr>
          <p:nvPr>
            <p:ph type="body" idx="3"/>
          </p:nvPr>
        </p:nvSpPr>
        <p:spPr/>
        <p:txBody>
          <a:bodyPr/>
          <a:lstStyle/>
          <a:p>
            <a:r>
              <a:t>人工智能在生物医学数据分析中的应用</a:t>
            </a:r>
          </a:p>
        </p:txBody>
      </p:sp>
      <p:sp>
        <p:nvSpPr>
          <p:cNvPr id="6" name="Content Placeholder 5"/>
          <p:cNvSpPr>
            <a:spLocks noGrp="1"/>
          </p:cNvSpPr>
          <p:nvPr>
            <p:ph sz="half" idx="4"/>
          </p:nvPr>
        </p:nvSpPr>
        <p:spPr/>
        <p:txBody>
          <a:bodyPr/>
          <a:lstStyle/>
          <a:p>
            <a:r>
              <a:t>1.算法优化：人工智能算法可以提高生物医学数据分析的准确性和效率。</a:t>
            </a:r>
          </a:p>
          <a:p>
            <a:r>
              <a:t>2.自动化分析：通过自动化分析，可以大大减少人工操作的时间和成本。</a:t>
            </a:r>
          </a:p>
          <a:p>
            <a:r>
              <a:t>3.智能决策支持：人工智能可以提供智能的决策支持，帮助医生制定更精确的治疗方案。</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生物医学数据分析与处理的需求</a:t>
            </a:r>
          </a:p>
        </p:txBody>
      </p:sp>
      <p:sp>
        <p:nvSpPr>
          <p:cNvPr id="3" name="Text Placeholder 2"/>
          <p:cNvSpPr>
            <a:spLocks noGrp="1"/>
          </p:cNvSpPr>
          <p:nvPr>
            <p:ph type="body" idx="1"/>
          </p:nvPr>
        </p:nvSpPr>
        <p:spPr/>
        <p:txBody>
          <a:bodyPr/>
          <a:lstStyle/>
          <a:p>
            <a:r>
              <a:t>生物医学数据标准的必要性</a:t>
            </a:r>
          </a:p>
        </p:txBody>
      </p:sp>
      <p:sp>
        <p:nvSpPr>
          <p:cNvPr id="4" name="Content Placeholder 3"/>
          <p:cNvSpPr>
            <a:spLocks noGrp="1"/>
          </p:cNvSpPr>
          <p:nvPr>
            <p:ph sz="half" idx="2"/>
          </p:nvPr>
        </p:nvSpPr>
        <p:spPr/>
        <p:txBody>
          <a:bodyPr/>
          <a:lstStyle/>
          <a:p>
            <a:r>
              <a:t>1.数据互通性：标准化的数据格式和协议有助于实现不同系统之间的数据互通和共享。</a:t>
            </a:r>
          </a:p>
          <a:p>
            <a:r>
              <a:t>2.数据质量：统一的数据标准可以提高数据的质量和一致性，降低分析误差。</a:t>
            </a:r>
          </a:p>
          <a:p>
            <a:r>
              <a:t>3.科研合作：标准化的数据有助于促进科研合作，提高研究成果的质量和影响力。</a:t>
            </a:r>
          </a:p>
          <a:p/>
        </p:txBody>
      </p:sp>
      <p:sp>
        <p:nvSpPr>
          <p:cNvPr id="5" name="Text Placeholder 4"/>
          <p:cNvSpPr>
            <a:spLocks noGrp="1"/>
          </p:cNvSpPr>
          <p:nvPr>
            <p:ph type="body" idx="3"/>
          </p:nvPr>
        </p:nvSpPr>
        <p:spPr/>
        <p:txBody>
          <a:bodyPr/>
          <a:lstStyle/>
          <a:p>
            <a:r>
              <a:t>生物医学数据分析的伦理和法规考虑</a:t>
            </a:r>
          </a:p>
        </p:txBody>
      </p:sp>
      <p:sp>
        <p:nvSpPr>
          <p:cNvPr id="6" name="Content Placeholder 5"/>
          <p:cNvSpPr>
            <a:spLocks noGrp="1"/>
          </p:cNvSpPr>
          <p:nvPr>
            <p:ph sz="half" idx="4"/>
          </p:nvPr>
        </p:nvSpPr>
        <p:spPr/>
        <p:txBody>
          <a:bodyPr/>
          <a:lstStyle/>
          <a:p>
            <a:r>
              <a:t>1.患者知情同意：在进行生物医学数据分析时，需要确保患者的知情同意，尊重患者的权益。</a:t>
            </a:r>
          </a:p>
          <a:p>
            <a:r>
              <a:t>2.数据使用限制：为保护患者隐私，需要对数据的使用进行限制和管理。</a:t>
            </a:r>
          </a:p>
          <a:p>
            <a:r>
              <a:t>3.法规遵守：在进行生物医学数据分析时，需要遵守相关的法规和伦理规定，确保研究的合规性。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HPC在基因测序中的应用</a:t>
            </a:r>
          </a:p>
        </p:txBody>
      </p:sp>
      <p:sp>
        <p:nvSpPr>
          <p:cNvPr id="3" name="Subtitle 2"/>
          <p:cNvSpPr>
            <a:spLocks noGrp="1"/>
          </p:cNvSpPr>
          <p:nvPr>
            <p:ph type="subTitle" idx="1"/>
          </p:nvPr>
        </p:nvSpPr>
        <p:spPr/>
        <p:txBody>
          <a:bodyPr/>
          <a:lstStyle/>
          <a:p>
            <a:r>
              <a:t>HPC在生物医学应用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HPC在基因测序中的应用</a:t>
            </a:r>
          </a:p>
        </p:txBody>
      </p:sp>
      <p:sp>
        <p:nvSpPr>
          <p:cNvPr id="3" name="Text Placeholder 2"/>
          <p:cNvSpPr>
            <a:spLocks noGrp="1"/>
          </p:cNvSpPr>
          <p:nvPr>
            <p:ph type="body" idx="1"/>
          </p:nvPr>
        </p:nvSpPr>
        <p:spPr/>
        <p:txBody>
          <a:bodyPr/>
          <a:lstStyle/>
          <a:p>
            <a:r>
              <a:t>HPC在基因测序中的应用概述</a:t>
            </a:r>
          </a:p>
        </p:txBody>
      </p:sp>
      <p:sp>
        <p:nvSpPr>
          <p:cNvPr id="4" name="Content Placeholder 3"/>
          <p:cNvSpPr>
            <a:spLocks noGrp="1"/>
          </p:cNvSpPr>
          <p:nvPr>
            <p:ph sz="half" idx="2"/>
          </p:nvPr>
        </p:nvSpPr>
        <p:spPr/>
        <p:txBody>
          <a:bodyPr/>
          <a:lstStyle/>
          <a:p>
            <a:r>
              <a:t>1.基因测序技术的发展对生物医学研究产生了深远影响，HPC（高性能计算）在其中发挥着关键作用。</a:t>
            </a:r>
          </a:p>
          <a:p>
            <a:r>
              <a:t>2.HPC能够提供强大的计算能力和数据存储分析，满足基因测序对大规模并行处理的需求。</a:t>
            </a:r>
          </a:p>
          <a:p>
            <a:r>
              <a:t>3.随着技术的不断进步，HPC在基因测序中的应用将更加广泛，为精准医疗和个性化治疗提供支持。</a:t>
            </a:r>
          </a:p>
          <a:p/>
        </p:txBody>
      </p:sp>
      <p:sp>
        <p:nvSpPr>
          <p:cNvPr id="5" name="Text Placeholder 4"/>
          <p:cNvSpPr>
            <a:spLocks noGrp="1"/>
          </p:cNvSpPr>
          <p:nvPr>
            <p:ph type="body" idx="3"/>
          </p:nvPr>
        </p:nvSpPr>
        <p:spPr/>
        <p:txBody>
          <a:bodyPr/>
          <a:lstStyle/>
          <a:p>
            <a:r>
              <a:t>HPC在基因测序中的数据处理</a:t>
            </a:r>
          </a:p>
        </p:txBody>
      </p:sp>
      <p:sp>
        <p:nvSpPr>
          <p:cNvPr id="6" name="Content Placeholder 5"/>
          <p:cNvSpPr>
            <a:spLocks noGrp="1"/>
          </p:cNvSpPr>
          <p:nvPr>
            <p:ph sz="half" idx="4"/>
          </p:nvPr>
        </p:nvSpPr>
        <p:spPr/>
        <p:txBody>
          <a:bodyPr/>
          <a:lstStyle/>
          <a:p>
            <a:r>
              <a:t>1.基因测序产生的海量数据需要高效的处理和分析，HPC提供了强大的数据处理能力。</a:t>
            </a:r>
          </a:p>
          <a:p>
            <a:r>
              <a:t>2.通过HPC，可以对大规模的基因数据进行并行处理，提高数据分析的速度和准确性。</a:t>
            </a:r>
          </a:p>
          <a:p>
            <a:r>
              <a:t>3.HPC还可以帮助研究人员进行数据挖掘和模式识别，发现与疾病相关的基因变异和生物标记物。</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HPC在基因测序中的应用</a:t>
            </a:r>
          </a:p>
        </p:txBody>
      </p:sp>
      <p:sp>
        <p:nvSpPr>
          <p:cNvPr id="3" name="Text Placeholder 2"/>
          <p:cNvSpPr>
            <a:spLocks noGrp="1"/>
          </p:cNvSpPr>
          <p:nvPr>
            <p:ph type="body" idx="1"/>
          </p:nvPr>
        </p:nvSpPr>
        <p:spPr/>
        <p:txBody>
          <a:bodyPr/>
          <a:lstStyle/>
          <a:p>
            <a:r>
              <a:t>HPC在基因测序中的算法优化</a:t>
            </a:r>
          </a:p>
        </p:txBody>
      </p:sp>
      <p:sp>
        <p:nvSpPr>
          <p:cNvPr id="4" name="Content Placeholder 3"/>
          <p:cNvSpPr>
            <a:spLocks noGrp="1"/>
          </p:cNvSpPr>
          <p:nvPr>
            <p:ph sz="half" idx="2"/>
          </p:nvPr>
        </p:nvSpPr>
        <p:spPr/>
        <p:txBody>
          <a:bodyPr/>
          <a:lstStyle/>
          <a:p>
            <a:r>
              <a:t>1.基因测序算法需要不断优化以提高准确性和效率，HPC为算法优化提供了强大的计算支持。</a:t>
            </a:r>
          </a:p>
          <a:p>
            <a:r>
              <a:t>2.通过HPC，可以对算法进行并行化处理，加快运算速度，提高基因测序的效率。</a:t>
            </a:r>
          </a:p>
          <a:p>
            <a:r>
              <a:t>3.算法优化还可以降低测序错误率，提高基因数据的可靠性，为精准医疗提供更准确的数据支持。</a:t>
            </a:r>
          </a:p>
          <a:p/>
        </p:txBody>
      </p:sp>
      <p:sp>
        <p:nvSpPr>
          <p:cNvPr id="5" name="Text Placeholder 4"/>
          <p:cNvSpPr>
            <a:spLocks noGrp="1"/>
          </p:cNvSpPr>
          <p:nvPr>
            <p:ph type="body" idx="3"/>
          </p:nvPr>
        </p:nvSpPr>
        <p:spPr/>
        <p:txBody>
          <a:bodyPr/>
          <a:lstStyle/>
          <a:p>
            <a:r>
              <a:t>HPC在基因组组装中的应用</a:t>
            </a:r>
          </a:p>
        </p:txBody>
      </p:sp>
      <p:sp>
        <p:nvSpPr>
          <p:cNvPr id="6" name="Content Placeholder 5"/>
          <p:cNvSpPr>
            <a:spLocks noGrp="1"/>
          </p:cNvSpPr>
          <p:nvPr>
            <p:ph sz="half" idx="4"/>
          </p:nvPr>
        </p:nvSpPr>
        <p:spPr/>
        <p:txBody>
          <a:bodyPr/>
          <a:lstStyle/>
          <a:p>
            <a:r>
              <a:t>1.基因组组装是基因测序的重要环节，HPC提供了强大的计算能力和数据存储分析，提高了组装效率。</a:t>
            </a:r>
          </a:p>
          <a:p>
            <a:r>
              <a:t>2.通过HPC，可以处理大规模的基因组数据，提高组装的准确性和完整性。</a:t>
            </a:r>
          </a:p>
          <a:p>
            <a:r>
              <a:t>3.随着技术的不断发展，HPC将在基因组组装中发挥更大的作用，为基因组研究和精准医疗提供更多的支持。</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HPC在基因测序中的应用</a:t>
            </a:r>
          </a:p>
        </p:txBody>
      </p:sp>
      <p:sp>
        <p:nvSpPr>
          <p:cNvPr id="3" name="Text Placeholder 2"/>
          <p:cNvSpPr>
            <a:spLocks noGrp="1"/>
          </p:cNvSpPr>
          <p:nvPr>
            <p:ph type="body" idx="1"/>
          </p:nvPr>
        </p:nvSpPr>
        <p:spPr/>
        <p:txBody>
          <a:bodyPr/>
          <a:lstStyle/>
          <a:p>
            <a:r>
              <a:t>HPC在基因疾病诊断中的应用</a:t>
            </a:r>
          </a:p>
        </p:txBody>
      </p:sp>
      <p:sp>
        <p:nvSpPr>
          <p:cNvPr id="4" name="Content Placeholder 3"/>
          <p:cNvSpPr>
            <a:spLocks noGrp="1"/>
          </p:cNvSpPr>
          <p:nvPr>
            <p:ph sz="half" idx="2"/>
          </p:nvPr>
        </p:nvSpPr>
        <p:spPr/>
        <p:txBody>
          <a:bodyPr/>
          <a:lstStyle/>
          <a:p>
            <a:r>
              <a:t>1.基因疾病诊断需要准确的基因测序数据支持，HPC提高了测序数据的准确性和分析效率。</a:t>
            </a:r>
          </a:p>
          <a:p>
            <a:r>
              <a:t>2.通过HPC，可以对复杂的基因疾病进行快速准确的诊断，为患者提供及时的治疗方案。</a:t>
            </a:r>
          </a:p>
          <a:p>
            <a:r>
              <a:t>3.HPC还可以帮助研究人员发现新的基因疾病标志物，为疾病的早期预防和干预提供支持。</a:t>
            </a:r>
          </a:p>
          <a:p/>
        </p:txBody>
      </p:sp>
      <p:sp>
        <p:nvSpPr>
          <p:cNvPr id="5" name="Text Placeholder 4"/>
          <p:cNvSpPr>
            <a:spLocks noGrp="1"/>
          </p:cNvSpPr>
          <p:nvPr>
            <p:ph type="body" idx="3"/>
          </p:nvPr>
        </p:nvSpPr>
        <p:spPr/>
        <p:txBody>
          <a:bodyPr/>
          <a:lstStyle/>
          <a:p>
            <a:r>
              <a:t>HPC在基因治疗研究中的应用</a:t>
            </a:r>
          </a:p>
        </p:txBody>
      </p:sp>
      <p:sp>
        <p:nvSpPr>
          <p:cNvPr id="6" name="Content Placeholder 5"/>
          <p:cNvSpPr>
            <a:spLocks noGrp="1"/>
          </p:cNvSpPr>
          <p:nvPr>
            <p:ph sz="half" idx="4"/>
          </p:nvPr>
        </p:nvSpPr>
        <p:spPr/>
        <p:txBody>
          <a:bodyPr/>
          <a:lstStyle/>
          <a:p>
            <a:r>
              <a:t>1.基因治疗研究需要大量的基因测序数据和分析支持，HPC为相关研究提供了强大的计算和数据存储能力。</a:t>
            </a:r>
          </a:p>
          <a:p>
            <a:r>
              <a:t>2.通过HPC，可以加速基因治疗研究进程，提高研究效率，为患者提供更有效的治疗方案。</a:t>
            </a:r>
          </a:p>
          <a:p>
            <a:r>
              <a:t>3.随着技术的不断进步和研究的深入，HPC将在基因治疗研究中发挥更大的作用，推动精准医疗的发展。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HPC在药物研发中的角色</a:t>
            </a:r>
          </a:p>
        </p:txBody>
      </p:sp>
      <p:sp>
        <p:nvSpPr>
          <p:cNvPr id="3" name="Subtitle 2"/>
          <p:cNvSpPr>
            <a:spLocks noGrp="1"/>
          </p:cNvSpPr>
          <p:nvPr>
            <p:ph type="subTitle" idx="1"/>
          </p:nvPr>
        </p:nvSpPr>
        <p:spPr/>
        <p:txBody>
          <a:bodyPr/>
          <a:lstStyle/>
          <a:p>
            <a:r>
              <a:t>HPC在生物医学应用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HPC在药物研发中的角色</a:t>
            </a:r>
          </a:p>
        </p:txBody>
      </p:sp>
      <p:sp>
        <p:nvSpPr>
          <p:cNvPr id="3" name="Text Placeholder 2"/>
          <p:cNvSpPr>
            <a:spLocks noGrp="1"/>
          </p:cNvSpPr>
          <p:nvPr>
            <p:ph type="body" idx="1"/>
          </p:nvPr>
        </p:nvSpPr>
        <p:spPr/>
        <p:txBody>
          <a:bodyPr/>
          <a:lstStyle/>
          <a:p>
            <a:r>
              <a:t>药物分子筛选</a:t>
            </a:r>
          </a:p>
        </p:txBody>
      </p:sp>
      <p:sp>
        <p:nvSpPr>
          <p:cNvPr id="4" name="Content Placeholder 3"/>
          <p:cNvSpPr>
            <a:spLocks noGrp="1"/>
          </p:cNvSpPr>
          <p:nvPr>
            <p:ph sz="half" idx="2"/>
          </p:nvPr>
        </p:nvSpPr>
        <p:spPr/>
        <p:txBody>
          <a:bodyPr/>
          <a:lstStyle/>
          <a:p>
            <a:r>
              <a:t>1.HPC能够进行大规模并行计算，快速处理大量药物分子数据，提高筛选效率。</a:t>
            </a:r>
          </a:p>
          <a:p>
            <a:r>
              <a:t>2.通过HPC模拟药物与靶点的相互作用，预测药物的活性和毒性，减少实验成本和时间。</a:t>
            </a:r>
          </a:p>
          <a:p>
            <a:r>
              <a:t>3.HPC能够帮助科研人员对药物分子进行精确设计和优化，提高药物的疗效和降低副作用。</a:t>
            </a:r>
          </a:p>
          <a:p/>
        </p:txBody>
      </p:sp>
      <p:sp>
        <p:nvSpPr>
          <p:cNvPr id="5" name="Text Placeholder 4"/>
          <p:cNvSpPr>
            <a:spLocks noGrp="1"/>
          </p:cNvSpPr>
          <p:nvPr>
            <p:ph type="body" idx="3"/>
          </p:nvPr>
        </p:nvSpPr>
        <p:spPr/>
        <p:txBody>
          <a:bodyPr/>
          <a:lstStyle/>
          <a:p>
            <a:r>
              <a:t>药物作用机制研究</a:t>
            </a:r>
          </a:p>
        </p:txBody>
      </p:sp>
      <p:sp>
        <p:nvSpPr>
          <p:cNvPr id="6" name="Content Placeholder 5"/>
          <p:cNvSpPr>
            <a:spLocks noGrp="1"/>
          </p:cNvSpPr>
          <p:nvPr>
            <p:ph sz="half" idx="4"/>
          </p:nvPr>
        </p:nvSpPr>
        <p:spPr/>
        <p:txBody>
          <a:bodyPr/>
          <a:lstStyle/>
          <a:p>
            <a:r>
              <a:t>1.HPC可以模拟药物在体内的代谢过程，揭示药物的作用机制和靶点，为药物研发提供理论指导。</a:t>
            </a:r>
          </a:p>
          <a:p>
            <a:r>
              <a:t>2.通过HPC模拟药物对细胞、组织、器官的影响，评估药物的疗效和安全性，为临床试验提供支持。</a:t>
            </a:r>
          </a:p>
          <a:p>
            <a:r>
              <a:t>3.HPC能够帮助科研人员深入理解药物作用机制，为新药发现和优化提供思路。</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HPC在药物研发中的角色</a:t>
            </a:r>
          </a:p>
        </p:txBody>
      </p:sp>
      <p:sp>
        <p:nvSpPr>
          <p:cNvPr id="3" name="Text Placeholder 2"/>
          <p:cNvSpPr>
            <a:spLocks noGrp="1"/>
          </p:cNvSpPr>
          <p:nvPr>
            <p:ph type="body" idx="1"/>
          </p:nvPr>
        </p:nvSpPr>
        <p:spPr/>
        <p:txBody>
          <a:bodyPr/>
          <a:lstStyle/>
          <a:p>
            <a:r>
              <a:t>药物晶型预测与优化</a:t>
            </a:r>
          </a:p>
        </p:txBody>
      </p:sp>
      <p:sp>
        <p:nvSpPr>
          <p:cNvPr id="4" name="Content Placeholder 3"/>
          <p:cNvSpPr>
            <a:spLocks noGrp="1"/>
          </p:cNvSpPr>
          <p:nvPr>
            <p:ph sz="half" idx="2"/>
          </p:nvPr>
        </p:nvSpPr>
        <p:spPr/>
        <p:txBody>
          <a:bodyPr/>
          <a:lstStyle/>
          <a:p>
            <a:r>
              <a:t>1.HPC可以预测药物的晶型，为新药研发中晶型选择提供依据，提高药物的稳定性和生物利用度。</a:t>
            </a:r>
          </a:p>
          <a:p>
            <a:r>
              <a:t>2.通过HPC模拟不同晶型的药物分子结构和性质，优化药物的制备工艺，提高药品质量和产率。</a:t>
            </a:r>
          </a:p>
          <a:p>
            <a:r>
              <a:t>3.HPC能够帮助科研人员深入理解药物晶型与药效之间的关系，为药物设计与优化提供指导。</a:t>
            </a:r>
          </a:p>
          <a:p/>
        </p:txBody>
      </p:sp>
      <p:sp>
        <p:nvSpPr>
          <p:cNvPr id="5" name="Text Placeholder 4"/>
          <p:cNvSpPr>
            <a:spLocks noGrp="1"/>
          </p:cNvSpPr>
          <p:nvPr>
            <p:ph type="body" idx="3"/>
          </p:nvPr>
        </p:nvSpPr>
        <p:spPr/>
        <p:txBody>
          <a:bodyPr/>
          <a:lstStyle/>
          <a:p>
            <a:r>
              <a:t>药物制剂优化</a:t>
            </a:r>
          </a:p>
        </p:txBody>
      </p:sp>
      <p:sp>
        <p:nvSpPr>
          <p:cNvPr id="6" name="Content Placeholder 5"/>
          <p:cNvSpPr>
            <a:spLocks noGrp="1"/>
          </p:cNvSpPr>
          <p:nvPr>
            <p:ph sz="half" idx="4"/>
          </p:nvPr>
        </p:nvSpPr>
        <p:spPr/>
        <p:txBody>
          <a:bodyPr/>
          <a:lstStyle/>
          <a:p>
            <a:r>
              <a:t>1.HPC可以模拟药物制剂的生产过程，优化制剂配方和工艺，提高药品的质量和产率。</a:t>
            </a:r>
          </a:p>
          <a:p>
            <a:r>
              <a:t>2.通过HPC模拟药物制剂在体内的释放和行为，评估制剂的疗效和安全性，为临床试验提供支持。</a:t>
            </a:r>
          </a:p>
          <a:p>
            <a:r>
              <a:t>3.HPC能够帮助科研人员深入理解药物制剂与药效之间的关系，为制剂设计和优化提供思路。</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https://d.book118.com/127103016020006030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HPC简介与生物医学应用概述</vt:lpstr>
      <vt:lpstr> HPC简介与生物医学应用概述</vt:lpstr>
      <vt:lpstr> HPC简介与生物医学应用概述</vt:lpstr>
      <vt:lpstr> HPC简介与生物医学应用概述</vt:lpstr>
      <vt:lpstr> 生物医学数据分析与处理的需求</vt:lpstr>
      <vt:lpstr> 生物医学数据分析与处理的需求</vt:lpstr>
      <vt:lpstr> 生物医学数据分析与处理的需求</vt:lpstr>
      <vt:lpstr> 生物医学数据分析与处理的需求</vt:lpstr>
      <vt:lpstr> HPC在基因测序中的应用</vt:lpstr>
      <vt:lpstr> HPC在基因测序中的应用</vt:lpstr>
      <vt:lpstr> HPC在基因测序中的应用</vt:lpstr>
      <vt:lpstr> HPC在基因测序中的应用</vt:lpstr>
      <vt:lpstr> HPC在药物研发中的角色</vt:lpstr>
      <vt:lpstr> HPC在药物研发中的角色</vt:lpstr>
      <vt:lpstr> HPC在药物研发中的角色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2024-09-01T14:02:14.254</cp:lastPrinted>
  <dcterms:created xsi:type="dcterms:W3CDTF">2024-09-01T06:02:14Z</dcterms:created>
  <dcterms:modified xsi:type="dcterms:W3CDTF">2024-09-01T06:02:16Z</dcterms:modified>
</cp:coreProperties>
</file>